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4"/>
  </p:sldMasterIdLst>
  <p:notesMasterIdLst>
    <p:notesMasterId r:id="rId17"/>
  </p:notesMasterIdLst>
  <p:sldIdLst>
    <p:sldId id="352" r:id="rId5"/>
    <p:sldId id="260" r:id="rId6"/>
    <p:sldId id="266" r:id="rId7"/>
    <p:sldId id="370" r:id="rId8"/>
    <p:sldId id="368" r:id="rId9"/>
    <p:sldId id="369" r:id="rId10"/>
    <p:sldId id="345" r:id="rId11"/>
    <p:sldId id="372" r:id="rId12"/>
    <p:sldId id="373" r:id="rId13"/>
    <p:sldId id="374" r:id="rId14"/>
    <p:sldId id="375" r:id="rId15"/>
    <p:sldId id="351" r:id="rId16"/>
  </p:sldIdLst>
  <p:sldSz cx="9144000" cy="5143500" type="screen16x9"/>
  <p:notesSz cx="6858000" cy="9144000"/>
  <p:embeddedFontLst>
    <p:embeddedFont>
      <p:font typeface="Barlow" panose="00000500000000000000" pitchFamily="2" charset="-93"/>
      <p:regular r:id="rId18"/>
      <p:bold r:id="rId19"/>
      <p:italic r:id="rId20"/>
      <p:boldItalic r:id="rId21"/>
    </p:embeddedFont>
    <p:embeddedFont>
      <p:font typeface="Barlow Condensed SemiBold" panose="00000706000000000000" pitchFamily="2" charset="-93"/>
      <p:bold r:id="rId22"/>
      <p:boldItalic r:id="rId23"/>
    </p:embeddedFont>
    <p:embeddedFont>
      <p:font typeface="Barlow SemiBold" panose="00000700000000000000" pitchFamily="2" charset="-93"/>
      <p:bold r:id="rId24"/>
      <p:boldItalic r:id="rId25"/>
    </p:embeddedFont>
    <p:embeddedFont>
      <p:font typeface="Calibri" panose="020F0502020204030204" pitchFamily="34" charset="0"/>
      <p:regular r:id="rId26"/>
      <p:bold r:id="rId27"/>
      <p:italic r:id="rId28"/>
      <p:boldItalic r:id="rId29"/>
    </p:embeddedFont>
    <p:embeddedFont>
      <p:font typeface="Overpass ExtraBold" panose="020B0604020202020204" charset="-93"/>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3B6E"/>
    <a:srgbClr val="FFEFE3"/>
    <a:srgbClr val="2936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12512-5070-9B8F-11A2-5FA6988E36EA}" v="2188" dt="2022-04-21T01:13:20.837"/>
    <p1510:client id="{0DA974BB-5D09-3665-0C75-94A345633EAD}" v="225" dt="2022-04-20T16:42:11.430"/>
    <p1510:client id="{29C7B314-3BCA-2E0F-F1E6-778D7F3057B6}" v="64" dt="2022-04-26T18:01:53.105"/>
    <p1510:client id="{4CD82CB3-EFB7-A901-385C-8F4A0E6F0C02}" v="33" dt="2022-04-20T15:53:06.329"/>
    <p1510:client id="{4D40D17E-A9DE-3F1B-0BB1-77DC6C0EC9CE}" v="458" dt="2022-04-21T00:38:12.443"/>
    <p1510:client id="{5BE96630-3D30-ADD8-09A7-47CC227A21B9}" v="90" dt="2022-04-21T02:57:08.644"/>
    <p1510:client id="{6D64D705-3675-408D-A7D0-FEF444A9C08E}" v="14" dt="2022-04-27T11:53:26.730"/>
    <p1510:client id="{7ABC298A-F99F-7F9E-C65A-B5D256E31631}" v="92" dt="2022-04-26T16:32:38.410"/>
    <p1510:client id="{A4F4653E-A487-8E76-347C-81777D01DA0B}" v="170" dt="2022-04-20T16:46:38.699"/>
    <p1510:client id="{A8ECD192-3D40-FC8D-ADBB-D18405070AF6}" v="143" dt="2022-04-21T01:16:15.489"/>
    <p1510:client id="{B7F34592-28AD-414C-879F-98400B7726B1}" v="7" dt="2022-04-20T16:43:41.473"/>
    <p1510:client id="{DEFA6506-54D3-FB8B-A3CB-E678673DAA2E}" v="2" dt="2022-04-21T03:00:25.658"/>
    <p1510:client id="{DF4C9F8E-B449-CD3F-2EC5-F7D2B2974722}" v="5" dt="2022-04-26T18:04:45.049"/>
    <p1510:client id="{E5119F7B-C86E-6A68-1189-E5BD7BA235A0}" v="11" dt="2022-04-27T11:37:49.483"/>
  </p1510:revLst>
</p1510:revInfo>
</file>

<file path=ppt/tableStyles.xml><?xml version="1.0" encoding="utf-8"?>
<a:tblStyleLst xmlns:a="http://schemas.openxmlformats.org/drawingml/2006/main" def="{C7847D95-A1A2-482F-B182-3CB969C99B39}">
  <a:tblStyle styleId="{C7847D95-A1A2-482F-B182-3CB969C99B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433" autoAdjust="0"/>
  </p:normalViewPr>
  <p:slideViewPr>
    <p:cSldViewPr snapToGrid="0">
      <p:cViewPr varScale="1">
        <p:scale>
          <a:sx n="105" d="100"/>
          <a:sy n="105" d="100"/>
        </p:scale>
        <p:origin x="8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font" Target="fonts/font11.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ableStyles" Target="tableStyle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ACEC47-CF1B-45D3-A865-97CB172B9641}" type="doc">
      <dgm:prSet loTypeId="urn:microsoft.com/office/officeart/2005/8/layout/process5" loCatId="process" qsTypeId="urn:microsoft.com/office/officeart/2005/8/quickstyle/simple2" qsCatId="simple" csTypeId="urn:microsoft.com/office/officeart/2005/8/colors/accent1_2" csCatId="accent1" phldr="1"/>
      <dgm:spPr/>
    </dgm:pt>
    <dgm:pt modelId="{A803A99E-63AC-434A-AF57-13B0351BDDFD}">
      <dgm:prSet phldrT="[Văn bản]" phldr="0" custT="1"/>
      <dgm:spPr/>
      <dgm:t>
        <a:bodyPr/>
        <a:lstStyle/>
        <a:p>
          <a:pPr rtl="0"/>
          <a:r>
            <a:rPr lang="vi-VN" sz="1400" b="0" dirty="0">
              <a:solidFill>
                <a:srgbClr val="253B6E"/>
              </a:solidFill>
              <a:latin typeface="Arial"/>
            </a:rPr>
            <a:t>Phạm trù </a:t>
          </a:r>
          <a:endParaRPr lang="en-US" sz="1400" b="0" dirty="0">
            <a:solidFill>
              <a:srgbClr val="253B6E"/>
            </a:solidFill>
            <a:latin typeface="Arial"/>
          </a:endParaRPr>
        </a:p>
        <a:p>
          <a:pPr rtl="0"/>
          <a:r>
            <a:rPr lang="vi-VN" sz="1400" b="0" dirty="0">
              <a:solidFill>
                <a:srgbClr val="253B6E"/>
              </a:solidFill>
              <a:latin typeface="Arial"/>
            </a:rPr>
            <a:t>kinh tế</a:t>
          </a:r>
          <a:endParaRPr lang="vi-VN" sz="1400" b="0" dirty="0">
            <a:solidFill>
              <a:srgbClr val="253B6E"/>
            </a:solidFill>
          </a:endParaRPr>
        </a:p>
      </dgm:t>
    </dgm:pt>
    <dgm:pt modelId="{4F06FDB7-FD8E-478F-A42B-B5B4717D9392}" type="parTrans" cxnId="{0F5BD1A0-7D09-4271-ACD7-E7C1A853FCCC}">
      <dgm:prSet/>
      <dgm:spPr/>
      <dgm:t>
        <a:bodyPr/>
        <a:lstStyle/>
        <a:p>
          <a:endParaRPr lang="en-US"/>
        </a:p>
      </dgm:t>
    </dgm:pt>
    <dgm:pt modelId="{804B3968-3000-4FE7-91EB-E4052A813E90}" type="sibTrans" cxnId="{0F5BD1A0-7D09-4271-ACD7-E7C1A853FCCC}">
      <dgm:prSet/>
      <dgm:spPr/>
      <dgm:t>
        <a:bodyPr/>
        <a:lstStyle/>
        <a:p>
          <a:endParaRPr lang="vi-VN"/>
        </a:p>
      </dgm:t>
    </dgm:pt>
    <dgm:pt modelId="{6E4BCAD8-9B44-4AFA-BCC1-A2F60421DBC4}">
      <dgm:prSet phldrT="[Văn bản]" phldr="0" custT="1"/>
      <dgm:spPr/>
      <dgm:t>
        <a:bodyPr/>
        <a:lstStyle/>
        <a:p>
          <a:pPr rtl="0"/>
          <a:r>
            <a:rPr lang="vi-VN" sz="1400" b="0" dirty="0" err="1">
              <a:solidFill>
                <a:srgbClr val="253B6E"/>
              </a:solidFill>
              <a:latin typeface="Arial"/>
            </a:rPr>
            <a:t>Nhận</a:t>
          </a:r>
          <a:r>
            <a:rPr lang="vi-VN" sz="1400" b="0" dirty="0">
              <a:solidFill>
                <a:srgbClr val="253B6E"/>
              </a:solidFill>
              <a:latin typeface="Arial"/>
            </a:rPr>
            <a:t> </a:t>
          </a:r>
          <a:r>
            <a:rPr lang="vi-VN" sz="1400" b="0" dirty="0" err="1">
              <a:solidFill>
                <a:srgbClr val="253B6E"/>
              </a:solidFill>
              <a:latin typeface="Arial"/>
            </a:rPr>
            <a:t>thức</a:t>
          </a:r>
          <a:r>
            <a:rPr lang="vi-VN" sz="1400" b="0" dirty="0">
              <a:solidFill>
                <a:srgbClr val="253B6E"/>
              </a:solidFill>
              <a:latin typeface="Arial"/>
            </a:rPr>
            <a:t> </a:t>
          </a:r>
          <a:r>
            <a:rPr lang="vi-VN" sz="1400" b="0" dirty="0" err="1">
              <a:solidFill>
                <a:srgbClr val="253B6E"/>
              </a:solidFill>
              <a:latin typeface="Arial"/>
            </a:rPr>
            <a:t>được</a:t>
          </a:r>
          <a:r>
            <a:rPr lang="vi-VN" sz="1400" b="0" dirty="0">
              <a:solidFill>
                <a:srgbClr val="253B6E"/>
              </a:solidFill>
              <a:latin typeface="Arial"/>
            </a:rPr>
            <a:t> </a:t>
          </a:r>
          <a:r>
            <a:rPr lang="vi-VN" sz="1400" b="0" dirty="0" err="1">
              <a:solidFill>
                <a:srgbClr val="253B6E"/>
              </a:solidFill>
              <a:latin typeface="Arial"/>
            </a:rPr>
            <a:t>các</a:t>
          </a:r>
          <a:r>
            <a:rPr lang="vi-VN" sz="1400" b="0" dirty="0">
              <a:solidFill>
                <a:srgbClr val="253B6E"/>
              </a:solidFill>
              <a:latin typeface="Arial"/>
            </a:rPr>
            <a:t> </a:t>
          </a:r>
          <a:r>
            <a:rPr lang="vi-VN" sz="1400" b="0" dirty="0" err="1">
              <a:solidFill>
                <a:srgbClr val="253B6E"/>
              </a:solidFill>
              <a:latin typeface="Arial"/>
            </a:rPr>
            <a:t>hiện</a:t>
          </a:r>
          <a:r>
            <a:rPr lang="vi-VN" sz="1400" b="0" dirty="0">
              <a:solidFill>
                <a:srgbClr val="253B6E"/>
              </a:solidFill>
              <a:latin typeface="Arial"/>
            </a:rPr>
            <a:t> </a:t>
          </a:r>
          <a:r>
            <a:rPr lang="vi-VN" sz="1400" b="0" dirty="0" err="1">
              <a:solidFill>
                <a:srgbClr val="253B6E"/>
              </a:solidFill>
              <a:latin typeface="Arial"/>
            </a:rPr>
            <a:t>tượng</a:t>
          </a:r>
          <a:r>
            <a:rPr lang="vi-VN" sz="1400" b="0" dirty="0">
              <a:solidFill>
                <a:srgbClr val="253B6E"/>
              </a:solidFill>
              <a:latin typeface="Arial"/>
            </a:rPr>
            <a:t>, </a:t>
          </a:r>
          <a:r>
            <a:rPr lang="vi-VN" sz="1400" b="0" dirty="0" err="1">
              <a:solidFill>
                <a:srgbClr val="253B6E"/>
              </a:solidFill>
              <a:latin typeface="Arial"/>
            </a:rPr>
            <a:t>chủ</a:t>
          </a:r>
          <a:r>
            <a:rPr lang="vi-VN" sz="1400" b="0" dirty="0">
              <a:solidFill>
                <a:srgbClr val="253B6E"/>
              </a:solidFill>
              <a:latin typeface="Arial"/>
            </a:rPr>
            <a:t> trương kinh tế</a:t>
          </a:r>
        </a:p>
      </dgm:t>
    </dgm:pt>
    <dgm:pt modelId="{59CC32F7-427C-4C30-A0EA-988F92DA3631}" type="parTrans" cxnId="{B6143E5F-F1CD-470C-A8ED-A77FF5C6B39A}">
      <dgm:prSet/>
      <dgm:spPr/>
      <dgm:t>
        <a:bodyPr/>
        <a:lstStyle/>
        <a:p>
          <a:endParaRPr lang="en-US"/>
        </a:p>
      </dgm:t>
    </dgm:pt>
    <dgm:pt modelId="{65382895-79C0-4BBD-A983-0E849B7830B3}" type="sibTrans" cxnId="{B6143E5F-F1CD-470C-A8ED-A77FF5C6B39A}">
      <dgm:prSet/>
      <dgm:spPr/>
      <dgm:t>
        <a:bodyPr/>
        <a:lstStyle/>
        <a:p>
          <a:endParaRPr lang="vi-VN"/>
        </a:p>
      </dgm:t>
    </dgm:pt>
    <dgm:pt modelId="{15FB703B-0F94-4F36-B2A8-B87391AFD71D}">
      <dgm:prSet phldrT="[Văn bản]" phldr="0" custT="1"/>
      <dgm:spPr/>
      <dgm:t>
        <a:bodyPr/>
        <a:lstStyle/>
        <a:p>
          <a:pPr rtl="0"/>
          <a:r>
            <a:rPr lang="vi-VN" sz="1400" b="0" dirty="0">
              <a:solidFill>
                <a:srgbClr val="253B6E"/>
              </a:solidFill>
              <a:latin typeface="Arial"/>
            </a:rPr>
            <a:t>Tư duy </a:t>
          </a:r>
          <a:r>
            <a:rPr lang="vi-VN" sz="1400" b="0" dirty="0" err="1">
              <a:solidFill>
                <a:srgbClr val="253B6E"/>
              </a:solidFill>
              <a:latin typeface="Arial"/>
            </a:rPr>
            <a:t>cá</a:t>
          </a:r>
          <a:r>
            <a:rPr lang="vi-VN" sz="1400" b="0" dirty="0">
              <a:solidFill>
                <a:srgbClr val="253B6E"/>
              </a:solidFill>
              <a:latin typeface="Arial"/>
            </a:rPr>
            <a:t> nhân </a:t>
          </a:r>
          <a:r>
            <a:rPr lang="vi-VN" sz="1400" b="0" dirty="0" err="1">
              <a:solidFill>
                <a:srgbClr val="253B6E"/>
              </a:solidFill>
              <a:latin typeface="Arial"/>
            </a:rPr>
            <a:t>mở</a:t>
          </a:r>
          <a:r>
            <a:rPr lang="vi-VN" sz="1400" b="0" dirty="0">
              <a:solidFill>
                <a:srgbClr val="253B6E"/>
              </a:solidFill>
              <a:latin typeface="Arial"/>
            </a:rPr>
            <a:t> </a:t>
          </a:r>
          <a:r>
            <a:rPr lang="vi-VN" sz="1400" b="0" dirty="0" err="1">
              <a:solidFill>
                <a:srgbClr val="253B6E"/>
              </a:solidFill>
              <a:latin typeface="Arial"/>
            </a:rPr>
            <a:t>rộng</a:t>
          </a:r>
          <a:r>
            <a:rPr lang="vi-VN" sz="1400" b="0" dirty="0">
              <a:solidFill>
                <a:srgbClr val="253B6E"/>
              </a:solidFill>
              <a:latin typeface="Arial"/>
            </a:rPr>
            <a:t> sâu hơn</a:t>
          </a:r>
        </a:p>
      </dgm:t>
    </dgm:pt>
    <dgm:pt modelId="{5E38D787-F712-4562-9410-489E722E66B8}" type="parTrans" cxnId="{2DAAA28D-E139-4C38-9A86-C8431D3EBE9E}">
      <dgm:prSet/>
      <dgm:spPr/>
      <dgm:t>
        <a:bodyPr/>
        <a:lstStyle/>
        <a:p>
          <a:endParaRPr lang="en-US"/>
        </a:p>
      </dgm:t>
    </dgm:pt>
    <dgm:pt modelId="{00213966-11C6-47AD-B711-0C0730A7B743}" type="sibTrans" cxnId="{2DAAA28D-E139-4C38-9A86-C8431D3EBE9E}">
      <dgm:prSet/>
      <dgm:spPr/>
      <dgm:t>
        <a:bodyPr/>
        <a:lstStyle/>
        <a:p>
          <a:endParaRPr lang="vi-VN"/>
        </a:p>
      </dgm:t>
    </dgm:pt>
    <dgm:pt modelId="{174E1737-F163-4146-AC30-C7AFC63EA7CC}">
      <dgm:prSet phldr="0" custT="1"/>
      <dgm:spPr/>
      <dgm:t>
        <a:bodyPr/>
        <a:lstStyle/>
        <a:p>
          <a:pPr rtl="0"/>
          <a:r>
            <a:rPr lang="vi-VN" sz="1400" b="0" dirty="0">
              <a:solidFill>
                <a:srgbClr val="253B6E"/>
              </a:solidFill>
              <a:latin typeface="Arial"/>
            </a:rPr>
            <a:t>Áp dụng vào trong thực tế</a:t>
          </a:r>
          <a:endParaRPr lang="en-US" sz="1400" b="0" dirty="0">
            <a:solidFill>
              <a:srgbClr val="253B6E"/>
            </a:solidFill>
            <a:latin typeface="Arial"/>
          </a:endParaRPr>
        </a:p>
      </dgm:t>
    </dgm:pt>
    <dgm:pt modelId="{C023810E-3A3E-4F51-AE4F-F75C327EC205}" type="parTrans" cxnId="{31AFE6A4-D783-44C9-8D74-45BBA30CDDA4}">
      <dgm:prSet/>
      <dgm:spPr/>
      <dgm:t>
        <a:bodyPr/>
        <a:lstStyle/>
        <a:p>
          <a:endParaRPr lang="en-US"/>
        </a:p>
      </dgm:t>
    </dgm:pt>
    <dgm:pt modelId="{BFAF7972-DCCB-4196-ADD0-A5C5CBD7417A}" type="sibTrans" cxnId="{31AFE6A4-D783-44C9-8D74-45BBA30CDDA4}">
      <dgm:prSet/>
      <dgm:spPr/>
      <dgm:t>
        <a:bodyPr/>
        <a:lstStyle/>
        <a:p>
          <a:endParaRPr lang="vi-VN"/>
        </a:p>
      </dgm:t>
    </dgm:pt>
    <dgm:pt modelId="{4B187CE3-6DEC-4148-B941-F641A316697E}">
      <dgm:prSet phldr="0" custT="1"/>
      <dgm:spPr/>
      <dgm:t>
        <a:bodyPr/>
        <a:lstStyle/>
        <a:p>
          <a:pPr rtl="0"/>
          <a:r>
            <a:rPr lang="en-US" sz="1400" b="0" dirty="0" err="1">
              <a:solidFill>
                <a:srgbClr val="253B6E"/>
              </a:solidFill>
              <a:latin typeface="Arial"/>
            </a:rPr>
            <a:t>Có</a:t>
          </a:r>
          <a:r>
            <a:rPr lang="en-US" sz="1400" b="0" dirty="0">
              <a:solidFill>
                <a:srgbClr val="253B6E"/>
              </a:solidFill>
              <a:latin typeface="Arial"/>
            </a:rPr>
            <a:t> </a:t>
          </a:r>
          <a:r>
            <a:rPr lang="en-US" sz="1400" b="0" dirty="0" err="1">
              <a:solidFill>
                <a:srgbClr val="253B6E"/>
              </a:solidFill>
              <a:latin typeface="Arial"/>
            </a:rPr>
            <a:t>kết</a:t>
          </a:r>
          <a:r>
            <a:rPr lang="en-US" sz="1400" b="0" dirty="0">
              <a:solidFill>
                <a:srgbClr val="253B6E"/>
              </a:solidFill>
              <a:latin typeface="Arial"/>
            </a:rPr>
            <a:t> </a:t>
          </a:r>
          <a:r>
            <a:rPr lang="en-US" sz="1400" b="0" dirty="0" err="1">
              <a:solidFill>
                <a:srgbClr val="253B6E"/>
              </a:solidFill>
              <a:latin typeface="Arial"/>
            </a:rPr>
            <a:t>quả</a:t>
          </a:r>
          <a:r>
            <a:rPr lang="en-US" sz="1400" b="0" dirty="0">
              <a:solidFill>
                <a:srgbClr val="253B6E"/>
              </a:solidFill>
              <a:latin typeface="Arial"/>
            </a:rPr>
            <a:t> </a:t>
          </a:r>
          <a:r>
            <a:rPr lang="en-US" sz="1400" b="0" dirty="0" err="1">
              <a:solidFill>
                <a:srgbClr val="253B6E"/>
              </a:solidFill>
              <a:latin typeface="Arial"/>
            </a:rPr>
            <a:t>củng</a:t>
          </a:r>
          <a:r>
            <a:rPr lang="en-US" sz="1400" b="0" dirty="0">
              <a:solidFill>
                <a:srgbClr val="253B6E"/>
              </a:solidFill>
              <a:latin typeface="Arial"/>
            </a:rPr>
            <a:t> </a:t>
          </a:r>
          <a:r>
            <a:rPr lang="en-US" sz="1400" b="0" dirty="0" err="1">
              <a:solidFill>
                <a:srgbClr val="253B6E"/>
              </a:solidFill>
              <a:latin typeface="Arial"/>
            </a:rPr>
            <a:t>cố</a:t>
          </a:r>
          <a:r>
            <a:rPr lang="en-US" sz="1400" b="0" dirty="0">
              <a:solidFill>
                <a:srgbClr val="253B6E"/>
              </a:solidFill>
              <a:latin typeface="Arial"/>
            </a:rPr>
            <a:t> </a:t>
          </a:r>
          <a:r>
            <a:rPr lang="en-US" sz="1400" b="0" dirty="0" err="1">
              <a:solidFill>
                <a:srgbClr val="253B6E"/>
              </a:solidFill>
              <a:latin typeface="Arial"/>
            </a:rPr>
            <a:t>niềm</a:t>
          </a:r>
          <a:r>
            <a:rPr lang="en-US" sz="1400" b="0" dirty="0">
              <a:solidFill>
                <a:srgbClr val="253B6E"/>
              </a:solidFill>
              <a:latin typeface="Arial"/>
            </a:rPr>
            <a:t> tin, </a:t>
          </a:r>
          <a:r>
            <a:rPr lang="en-US" sz="1400" b="0" dirty="0" err="1">
              <a:solidFill>
                <a:srgbClr val="253B6E"/>
              </a:solidFill>
              <a:latin typeface="Arial"/>
            </a:rPr>
            <a:t>xây</a:t>
          </a:r>
          <a:r>
            <a:rPr lang="en-US" sz="1400" b="0" dirty="0">
              <a:solidFill>
                <a:srgbClr val="253B6E"/>
              </a:solidFill>
              <a:latin typeface="Arial"/>
            </a:rPr>
            <a:t> </a:t>
          </a:r>
          <a:r>
            <a:rPr lang="en-US" sz="1400" b="0" dirty="0" err="1">
              <a:solidFill>
                <a:srgbClr val="253B6E"/>
              </a:solidFill>
              <a:latin typeface="Arial"/>
            </a:rPr>
            <a:t>dựng</a:t>
          </a:r>
          <a:r>
            <a:rPr lang="en-US" sz="1400" b="0" dirty="0">
              <a:solidFill>
                <a:srgbClr val="253B6E"/>
              </a:solidFill>
              <a:latin typeface="Arial"/>
            </a:rPr>
            <a:t> </a:t>
          </a:r>
          <a:r>
            <a:rPr lang="en-US" sz="1400" b="0" dirty="0" err="1">
              <a:solidFill>
                <a:srgbClr val="253B6E"/>
              </a:solidFill>
              <a:latin typeface="Arial"/>
            </a:rPr>
            <a:t>thế</a:t>
          </a:r>
          <a:r>
            <a:rPr lang="en-US" sz="1400" b="0" dirty="0">
              <a:solidFill>
                <a:srgbClr val="253B6E"/>
              </a:solidFill>
              <a:latin typeface="Arial"/>
            </a:rPr>
            <a:t> </a:t>
          </a:r>
          <a:r>
            <a:rPr lang="en-US" sz="1400" b="0" dirty="0" err="1">
              <a:solidFill>
                <a:srgbClr val="253B6E"/>
              </a:solidFill>
              <a:latin typeface="Arial"/>
            </a:rPr>
            <a:t>giới</a:t>
          </a:r>
          <a:r>
            <a:rPr lang="en-US" sz="1400" b="0" dirty="0">
              <a:solidFill>
                <a:srgbClr val="253B6E"/>
              </a:solidFill>
              <a:latin typeface="Arial"/>
            </a:rPr>
            <a:t> </a:t>
          </a:r>
          <a:r>
            <a:rPr lang="en-US" sz="1400" b="0" dirty="0" err="1">
              <a:solidFill>
                <a:srgbClr val="253B6E"/>
              </a:solidFill>
              <a:latin typeface="Arial"/>
            </a:rPr>
            <a:t>quan</a:t>
          </a:r>
          <a:r>
            <a:rPr lang="en-US" sz="1400" b="0" dirty="0">
              <a:solidFill>
                <a:srgbClr val="253B6E"/>
              </a:solidFill>
              <a:latin typeface="Arial"/>
            </a:rPr>
            <a:t> </a:t>
          </a:r>
          <a:r>
            <a:rPr lang="en-US" sz="1400" b="0" dirty="0" err="1">
              <a:solidFill>
                <a:srgbClr val="253B6E"/>
              </a:solidFill>
              <a:latin typeface="Arial"/>
            </a:rPr>
            <a:t>khoa</a:t>
          </a:r>
          <a:r>
            <a:rPr lang="en-US" sz="1400" b="0" dirty="0">
              <a:solidFill>
                <a:srgbClr val="253B6E"/>
              </a:solidFill>
              <a:latin typeface="Arial"/>
            </a:rPr>
            <a:t> </a:t>
          </a:r>
          <a:r>
            <a:rPr lang="en-US" sz="1400" b="0" dirty="0" err="1">
              <a:solidFill>
                <a:srgbClr val="253B6E"/>
              </a:solidFill>
              <a:latin typeface="Arial"/>
            </a:rPr>
            <a:t>học</a:t>
          </a:r>
          <a:endParaRPr lang="en-US" sz="1400" b="0" dirty="0">
            <a:solidFill>
              <a:srgbClr val="253B6E"/>
            </a:solidFill>
            <a:latin typeface="Arial"/>
          </a:endParaRPr>
        </a:p>
      </dgm:t>
    </dgm:pt>
    <dgm:pt modelId="{B179389B-1460-4502-8EE0-0968FB74F2C3}" type="parTrans" cxnId="{0E7CCC1B-44D7-4E60-8823-45CD6D7DA901}">
      <dgm:prSet/>
      <dgm:spPr/>
      <dgm:t>
        <a:bodyPr/>
        <a:lstStyle/>
        <a:p>
          <a:endParaRPr lang="en-US"/>
        </a:p>
      </dgm:t>
    </dgm:pt>
    <dgm:pt modelId="{D971F7FE-4B5C-440D-A962-9F9C5AAF6E87}" type="sibTrans" cxnId="{0E7CCC1B-44D7-4E60-8823-45CD6D7DA901}">
      <dgm:prSet/>
      <dgm:spPr/>
      <dgm:t>
        <a:bodyPr/>
        <a:lstStyle/>
        <a:p>
          <a:endParaRPr lang="vi-VN"/>
        </a:p>
      </dgm:t>
    </dgm:pt>
    <dgm:pt modelId="{DB2E01C1-32CC-4C94-B2D7-05A652F717DA}">
      <dgm:prSet phldr="0" custT="1"/>
      <dgm:spPr/>
      <dgm:t>
        <a:bodyPr/>
        <a:lstStyle/>
        <a:p>
          <a:pPr algn="ctr" rtl="0"/>
          <a:r>
            <a:rPr lang="en-US" sz="1400" b="0" dirty="0" err="1">
              <a:solidFill>
                <a:srgbClr val="253B6E"/>
              </a:solidFill>
              <a:latin typeface="Arial"/>
            </a:rPr>
            <a:t>Áp</a:t>
          </a:r>
          <a:r>
            <a:rPr lang="en-US" sz="1400" b="0" dirty="0">
              <a:solidFill>
                <a:srgbClr val="253B6E"/>
              </a:solidFill>
              <a:latin typeface="Arial"/>
            </a:rPr>
            <a:t> </a:t>
          </a:r>
          <a:r>
            <a:rPr lang="en-US" sz="1400" b="0" dirty="0" err="1">
              <a:solidFill>
                <a:srgbClr val="253B6E"/>
              </a:solidFill>
              <a:latin typeface="Arial"/>
            </a:rPr>
            <a:t>dụng</a:t>
          </a:r>
          <a:r>
            <a:rPr lang="en-US" sz="1400" b="0" dirty="0">
              <a:solidFill>
                <a:srgbClr val="253B6E"/>
              </a:solidFill>
              <a:latin typeface="Arial"/>
            </a:rPr>
            <a:t> </a:t>
          </a:r>
          <a:r>
            <a:rPr lang="en-US" sz="1400" b="0" dirty="0" err="1">
              <a:solidFill>
                <a:srgbClr val="253B6E"/>
              </a:solidFill>
              <a:latin typeface="Arial"/>
            </a:rPr>
            <a:t>vào</a:t>
          </a:r>
          <a:r>
            <a:rPr lang="en-US" sz="1400" b="0" dirty="0">
              <a:solidFill>
                <a:srgbClr val="253B6E"/>
              </a:solidFill>
              <a:latin typeface="Arial"/>
            </a:rPr>
            <a:t> </a:t>
          </a:r>
          <a:r>
            <a:rPr lang="en-US" sz="1400" b="0" dirty="0" err="1">
              <a:solidFill>
                <a:srgbClr val="253B6E"/>
              </a:solidFill>
              <a:latin typeface="Arial"/>
            </a:rPr>
            <a:t>các</a:t>
          </a:r>
          <a:r>
            <a:rPr lang="en-US" sz="1400" b="0" dirty="0">
              <a:solidFill>
                <a:srgbClr val="253B6E"/>
              </a:solidFill>
              <a:latin typeface="Arial"/>
            </a:rPr>
            <a:t> </a:t>
          </a:r>
          <a:r>
            <a:rPr lang="en-US" sz="1400" b="0" dirty="0" err="1">
              <a:solidFill>
                <a:srgbClr val="253B6E"/>
              </a:solidFill>
              <a:latin typeface="Arial"/>
            </a:rPr>
            <a:t>môn</a:t>
          </a:r>
          <a:r>
            <a:rPr lang="en-US" sz="1400" b="0" dirty="0">
              <a:solidFill>
                <a:srgbClr val="253B6E"/>
              </a:solidFill>
              <a:latin typeface="Arial"/>
            </a:rPr>
            <a:t> </a:t>
          </a:r>
          <a:r>
            <a:rPr lang="en-US" sz="1400" b="0" dirty="0" err="1">
              <a:solidFill>
                <a:srgbClr val="253B6E"/>
              </a:solidFill>
              <a:latin typeface="Arial"/>
            </a:rPr>
            <a:t>khoa</a:t>
          </a:r>
          <a:r>
            <a:rPr lang="en-US" sz="1400" b="0" dirty="0">
              <a:solidFill>
                <a:srgbClr val="253B6E"/>
              </a:solidFill>
              <a:latin typeface="Arial"/>
            </a:rPr>
            <a:t> </a:t>
          </a:r>
          <a:r>
            <a:rPr lang="en-US" sz="1400" b="0" dirty="0" err="1">
              <a:solidFill>
                <a:srgbClr val="253B6E"/>
              </a:solidFill>
              <a:latin typeface="Arial"/>
            </a:rPr>
            <a:t>học</a:t>
          </a:r>
          <a:r>
            <a:rPr lang="en-US" sz="1400" b="0" dirty="0">
              <a:solidFill>
                <a:srgbClr val="253B6E"/>
              </a:solidFill>
              <a:latin typeface="Arial"/>
            </a:rPr>
            <a:t> </a:t>
          </a:r>
          <a:r>
            <a:rPr lang="en-US" sz="1400" b="0" dirty="0" err="1">
              <a:solidFill>
                <a:srgbClr val="253B6E"/>
              </a:solidFill>
              <a:latin typeface="Arial"/>
            </a:rPr>
            <a:t>và</a:t>
          </a:r>
          <a:r>
            <a:rPr lang="en-US" sz="1400" b="0" dirty="0">
              <a:solidFill>
                <a:srgbClr val="253B6E"/>
              </a:solidFill>
              <a:latin typeface="Arial"/>
            </a:rPr>
            <a:t> </a:t>
          </a:r>
          <a:r>
            <a:rPr lang="en-US" sz="1400" b="0" dirty="0" err="1">
              <a:solidFill>
                <a:srgbClr val="253B6E"/>
              </a:solidFill>
              <a:latin typeface="Arial"/>
            </a:rPr>
            <a:t>môn</a:t>
          </a:r>
          <a:r>
            <a:rPr lang="en-US" sz="1400" b="0" dirty="0">
              <a:solidFill>
                <a:srgbClr val="253B6E"/>
              </a:solidFill>
              <a:latin typeface="Arial"/>
            </a:rPr>
            <a:t> </a:t>
          </a:r>
          <a:r>
            <a:rPr lang="en-US" sz="1400" b="0" dirty="0" err="1">
              <a:solidFill>
                <a:srgbClr val="253B6E"/>
              </a:solidFill>
              <a:latin typeface="Arial"/>
            </a:rPr>
            <a:t>khác</a:t>
          </a:r>
          <a:endParaRPr lang="en-US" sz="1400" b="0" dirty="0">
            <a:solidFill>
              <a:srgbClr val="253B6E"/>
            </a:solidFill>
            <a:latin typeface="Arial"/>
          </a:endParaRPr>
        </a:p>
      </dgm:t>
    </dgm:pt>
    <dgm:pt modelId="{04E69B66-32E5-408E-8046-3221ECD285B3}" type="parTrans" cxnId="{C57A1672-DF9A-4FDC-9CFA-2F64F715CEEA}">
      <dgm:prSet/>
      <dgm:spPr/>
      <dgm:t>
        <a:bodyPr/>
        <a:lstStyle/>
        <a:p>
          <a:endParaRPr lang="en-US"/>
        </a:p>
      </dgm:t>
    </dgm:pt>
    <dgm:pt modelId="{A829477A-0D04-4DDA-B136-F547CA5D9E13}" type="sibTrans" cxnId="{C57A1672-DF9A-4FDC-9CFA-2F64F715CEEA}">
      <dgm:prSet/>
      <dgm:spPr/>
      <dgm:t>
        <a:bodyPr/>
        <a:lstStyle/>
        <a:p>
          <a:endParaRPr lang="en-US"/>
        </a:p>
      </dgm:t>
    </dgm:pt>
    <dgm:pt modelId="{0B6ED3EF-D4CC-42C4-A5E6-D270D148C86F}" type="pres">
      <dgm:prSet presAssocID="{E8ACEC47-CF1B-45D3-A865-97CB172B9641}" presName="diagram" presStyleCnt="0">
        <dgm:presLayoutVars>
          <dgm:dir/>
          <dgm:resizeHandles val="exact"/>
        </dgm:presLayoutVars>
      </dgm:prSet>
      <dgm:spPr/>
    </dgm:pt>
    <dgm:pt modelId="{9BCDA17B-94F7-4A66-B71F-7130C29D4A0F}" type="pres">
      <dgm:prSet presAssocID="{A803A99E-63AC-434A-AF57-13B0351BDDFD}" presName="node" presStyleLbl="node1" presStyleIdx="0" presStyleCnt="6">
        <dgm:presLayoutVars>
          <dgm:bulletEnabled val="1"/>
        </dgm:presLayoutVars>
      </dgm:prSet>
      <dgm:spPr/>
    </dgm:pt>
    <dgm:pt modelId="{0227C021-22E1-4AF5-8DEA-ED27B944116A}" type="pres">
      <dgm:prSet presAssocID="{804B3968-3000-4FE7-91EB-E4052A813E90}" presName="sibTrans" presStyleLbl="sibTrans2D1" presStyleIdx="0" presStyleCnt="5"/>
      <dgm:spPr/>
    </dgm:pt>
    <dgm:pt modelId="{047BCFF5-107D-45BD-8EE9-30FB6A9E01FC}" type="pres">
      <dgm:prSet presAssocID="{804B3968-3000-4FE7-91EB-E4052A813E90}" presName="connectorText" presStyleLbl="sibTrans2D1" presStyleIdx="0" presStyleCnt="5"/>
      <dgm:spPr/>
    </dgm:pt>
    <dgm:pt modelId="{969DB172-77D7-46C5-ADE6-15C61A2C51C6}" type="pres">
      <dgm:prSet presAssocID="{6E4BCAD8-9B44-4AFA-BCC1-A2F60421DBC4}" presName="node" presStyleLbl="node1" presStyleIdx="1" presStyleCnt="6">
        <dgm:presLayoutVars>
          <dgm:bulletEnabled val="1"/>
        </dgm:presLayoutVars>
      </dgm:prSet>
      <dgm:spPr/>
    </dgm:pt>
    <dgm:pt modelId="{CAB13563-D046-4A30-B106-E4BBDE9E7D95}" type="pres">
      <dgm:prSet presAssocID="{65382895-79C0-4BBD-A983-0E849B7830B3}" presName="sibTrans" presStyleLbl="sibTrans2D1" presStyleIdx="1" presStyleCnt="5"/>
      <dgm:spPr/>
    </dgm:pt>
    <dgm:pt modelId="{31CAE50C-788C-47D2-B392-D046A17D4B0A}" type="pres">
      <dgm:prSet presAssocID="{65382895-79C0-4BBD-A983-0E849B7830B3}" presName="connectorText" presStyleLbl="sibTrans2D1" presStyleIdx="1" presStyleCnt="5"/>
      <dgm:spPr/>
    </dgm:pt>
    <dgm:pt modelId="{E4CE948A-5484-48AB-9B29-216F9E0C3E27}" type="pres">
      <dgm:prSet presAssocID="{15FB703B-0F94-4F36-B2A8-B87391AFD71D}" presName="node" presStyleLbl="node1" presStyleIdx="2" presStyleCnt="6">
        <dgm:presLayoutVars>
          <dgm:bulletEnabled val="1"/>
        </dgm:presLayoutVars>
      </dgm:prSet>
      <dgm:spPr/>
    </dgm:pt>
    <dgm:pt modelId="{2F9FDD74-C252-488F-B6F6-3F0607ADA94A}" type="pres">
      <dgm:prSet presAssocID="{00213966-11C6-47AD-B711-0C0730A7B743}" presName="sibTrans" presStyleLbl="sibTrans2D1" presStyleIdx="2" presStyleCnt="5"/>
      <dgm:spPr/>
    </dgm:pt>
    <dgm:pt modelId="{A58C400D-1473-41D4-A67A-81D11C709487}" type="pres">
      <dgm:prSet presAssocID="{00213966-11C6-47AD-B711-0C0730A7B743}" presName="connectorText" presStyleLbl="sibTrans2D1" presStyleIdx="2" presStyleCnt="5"/>
      <dgm:spPr/>
    </dgm:pt>
    <dgm:pt modelId="{42841953-3E03-44B9-B8AA-439B905E14AB}" type="pres">
      <dgm:prSet presAssocID="{174E1737-F163-4146-AC30-C7AFC63EA7CC}" presName="node" presStyleLbl="node1" presStyleIdx="3" presStyleCnt="6">
        <dgm:presLayoutVars>
          <dgm:bulletEnabled val="1"/>
        </dgm:presLayoutVars>
      </dgm:prSet>
      <dgm:spPr/>
    </dgm:pt>
    <dgm:pt modelId="{40445494-FCC0-4CAF-BB73-EE43B310C0A0}" type="pres">
      <dgm:prSet presAssocID="{BFAF7972-DCCB-4196-ADD0-A5C5CBD7417A}" presName="sibTrans" presStyleLbl="sibTrans2D1" presStyleIdx="3" presStyleCnt="5"/>
      <dgm:spPr/>
    </dgm:pt>
    <dgm:pt modelId="{0DFC5267-8499-41B8-9065-AE170CA7A1B5}" type="pres">
      <dgm:prSet presAssocID="{BFAF7972-DCCB-4196-ADD0-A5C5CBD7417A}" presName="connectorText" presStyleLbl="sibTrans2D1" presStyleIdx="3" presStyleCnt="5"/>
      <dgm:spPr/>
    </dgm:pt>
    <dgm:pt modelId="{8EA070CF-38C5-453C-99D8-DDE9848B5AB4}" type="pres">
      <dgm:prSet presAssocID="{4B187CE3-6DEC-4148-B941-F641A316697E}" presName="node" presStyleLbl="node1" presStyleIdx="4" presStyleCnt="6">
        <dgm:presLayoutVars>
          <dgm:bulletEnabled val="1"/>
        </dgm:presLayoutVars>
      </dgm:prSet>
      <dgm:spPr/>
    </dgm:pt>
    <dgm:pt modelId="{525FF2F0-16CE-4BF4-8147-1B8ED4E68AA7}" type="pres">
      <dgm:prSet presAssocID="{D971F7FE-4B5C-440D-A962-9F9C5AAF6E87}" presName="sibTrans" presStyleLbl="sibTrans2D1" presStyleIdx="4" presStyleCnt="5"/>
      <dgm:spPr/>
    </dgm:pt>
    <dgm:pt modelId="{8EFBA385-1224-4183-9D20-3ABDFAA899C5}" type="pres">
      <dgm:prSet presAssocID="{D971F7FE-4B5C-440D-A962-9F9C5AAF6E87}" presName="connectorText" presStyleLbl="sibTrans2D1" presStyleIdx="4" presStyleCnt="5"/>
      <dgm:spPr/>
    </dgm:pt>
    <dgm:pt modelId="{341867E6-A6FD-4357-A8BF-EDC5465A4859}" type="pres">
      <dgm:prSet presAssocID="{DB2E01C1-32CC-4C94-B2D7-05A652F717DA}" presName="node" presStyleLbl="node1" presStyleIdx="5" presStyleCnt="6" custScaleX="103137">
        <dgm:presLayoutVars>
          <dgm:bulletEnabled val="1"/>
        </dgm:presLayoutVars>
      </dgm:prSet>
      <dgm:spPr/>
    </dgm:pt>
  </dgm:ptLst>
  <dgm:cxnLst>
    <dgm:cxn modelId="{50D0AF01-9FC1-4FC7-A7A3-557907C391E4}" type="presOf" srcId="{804B3968-3000-4FE7-91EB-E4052A813E90}" destId="{0227C021-22E1-4AF5-8DEA-ED27B944116A}" srcOrd="0" destOrd="0" presId="urn:microsoft.com/office/officeart/2005/8/layout/process5"/>
    <dgm:cxn modelId="{F3FD3A0F-6ED3-4B96-9ED5-B4B8E8796D1C}" type="presOf" srcId="{A803A99E-63AC-434A-AF57-13B0351BDDFD}" destId="{9BCDA17B-94F7-4A66-B71F-7130C29D4A0F}" srcOrd="0" destOrd="0" presId="urn:microsoft.com/office/officeart/2005/8/layout/process5"/>
    <dgm:cxn modelId="{0E7CCC1B-44D7-4E60-8823-45CD6D7DA901}" srcId="{E8ACEC47-CF1B-45D3-A865-97CB172B9641}" destId="{4B187CE3-6DEC-4148-B941-F641A316697E}" srcOrd="4" destOrd="0" parTransId="{B179389B-1460-4502-8EE0-0968FB74F2C3}" sibTransId="{D971F7FE-4B5C-440D-A962-9F9C5AAF6E87}"/>
    <dgm:cxn modelId="{C76F0320-8803-42BF-9BBC-1085621E3BB1}" type="presOf" srcId="{BFAF7972-DCCB-4196-ADD0-A5C5CBD7417A}" destId="{40445494-FCC0-4CAF-BB73-EE43B310C0A0}" srcOrd="0" destOrd="0" presId="urn:microsoft.com/office/officeart/2005/8/layout/process5"/>
    <dgm:cxn modelId="{61DDA62E-E0E1-4BD4-82F0-C1E9CDBB9AE4}" type="presOf" srcId="{D971F7FE-4B5C-440D-A962-9F9C5AAF6E87}" destId="{8EFBA385-1224-4183-9D20-3ABDFAA899C5}" srcOrd="1" destOrd="0" presId="urn:microsoft.com/office/officeart/2005/8/layout/process5"/>
    <dgm:cxn modelId="{9C46B55C-167E-43C1-B6A1-FDD7A2DD66A9}" type="presOf" srcId="{6E4BCAD8-9B44-4AFA-BCC1-A2F60421DBC4}" destId="{969DB172-77D7-46C5-ADE6-15C61A2C51C6}" srcOrd="0" destOrd="0" presId="urn:microsoft.com/office/officeart/2005/8/layout/process5"/>
    <dgm:cxn modelId="{B6143E5F-F1CD-470C-A8ED-A77FF5C6B39A}" srcId="{E8ACEC47-CF1B-45D3-A865-97CB172B9641}" destId="{6E4BCAD8-9B44-4AFA-BCC1-A2F60421DBC4}" srcOrd="1" destOrd="0" parTransId="{59CC32F7-427C-4C30-A0EA-988F92DA3631}" sibTransId="{65382895-79C0-4BBD-A983-0E849B7830B3}"/>
    <dgm:cxn modelId="{A7CB3B60-FF2E-4757-AD25-8623D4F5B4E7}" type="presOf" srcId="{15FB703B-0F94-4F36-B2A8-B87391AFD71D}" destId="{E4CE948A-5484-48AB-9B29-216F9E0C3E27}" srcOrd="0" destOrd="0" presId="urn:microsoft.com/office/officeart/2005/8/layout/process5"/>
    <dgm:cxn modelId="{D2F82862-3F95-443F-83E8-DEFDBB767BAC}" type="presOf" srcId="{65382895-79C0-4BBD-A983-0E849B7830B3}" destId="{CAB13563-D046-4A30-B106-E4BBDE9E7D95}" srcOrd="0" destOrd="0" presId="urn:microsoft.com/office/officeart/2005/8/layout/process5"/>
    <dgm:cxn modelId="{01BABF44-64D2-4124-99D9-223BAF236B26}" type="presOf" srcId="{00213966-11C6-47AD-B711-0C0730A7B743}" destId="{2F9FDD74-C252-488F-B6F6-3F0607ADA94A}" srcOrd="0" destOrd="0" presId="urn:microsoft.com/office/officeart/2005/8/layout/process5"/>
    <dgm:cxn modelId="{9919866A-B589-4142-8F3F-32F73C32FB66}" type="presOf" srcId="{65382895-79C0-4BBD-A983-0E849B7830B3}" destId="{31CAE50C-788C-47D2-B392-D046A17D4B0A}" srcOrd="1" destOrd="0" presId="urn:microsoft.com/office/officeart/2005/8/layout/process5"/>
    <dgm:cxn modelId="{6039D84A-E06F-4815-8277-72D716B2AAAF}" type="presOf" srcId="{BFAF7972-DCCB-4196-ADD0-A5C5CBD7417A}" destId="{0DFC5267-8499-41B8-9065-AE170CA7A1B5}" srcOrd="1" destOrd="0" presId="urn:microsoft.com/office/officeart/2005/8/layout/process5"/>
    <dgm:cxn modelId="{683F7F4B-9CF7-4EFA-938F-20BF34FCD213}" type="presOf" srcId="{4B187CE3-6DEC-4148-B941-F641A316697E}" destId="{8EA070CF-38C5-453C-99D8-DDE9848B5AB4}" srcOrd="0" destOrd="0" presId="urn:microsoft.com/office/officeart/2005/8/layout/process5"/>
    <dgm:cxn modelId="{04EFB670-79FB-482B-9D8E-BE56500EE84A}" type="presOf" srcId="{D971F7FE-4B5C-440D-A962-9F9C5AAF6E87}" destId="{525FF2F0-16CE-4BF4-8147-1B8ED4E68AA7}" srcOrd="0" destOrd="0" presId="urn:microsoft.com/office/officeart/2005/8/layout/process5"/>
    <dgm:cxn modelId="{C57A1672-DF9A-4FDC-9CFA-2F64F715CEEA}" srcId="{E8ACEC47-CF1B-45D3-A865-97CB172B9641}" destId="{DB2E01C1-32CC-4C94-B2D7-05A652F717DA}" srcOrd="5" destOrd="0" parTransId="{04E69B66-32E5-408E-8046-3221ECD285B3}" sibTransId="{A829477A-0D04-4DDA-B136-F547CA5D9E13}"/>
    <dgm:cxn modelId="{99BBFA7A-0477-4EE2-8534-D816E930CCFC}" type="presOf" srcId="{00213966-11C6-47AD-B711-0C0730A7B743}" destId="{A58C400D-1473-41D4-A67A-81D11C709487}" srcOrd="1" destOrd="0" presId="urn:microsoft.com/office/officeart/2005/8/layout/process5"/>
    <dgm:cxn modelId="{2DAAA28D-E139-4C38-9A86-C8431D3EBE9E}" srcId="{E8ACEC47-CF1B-45D3-A865-97CB172B9641}" destId="{15FB703B-0F94-4F36-B2A8-B87391AFD71D}" srcOrd="2" destOrd="0" parTransId="{5E38D787-F712-4562-9410-489E722E66B8}" sibTransId="{00213966-11C6-47AD-B711-0C0730A7B743}"/>
    <dgm:cxn modelId="{C9838991-CC51-4213-BFE5-8034A0ED836D}" type="presOf" srcId="{174E1737-F163-4146-AC30-C7AFC63EA7CC}" destId="{42841953-3E03-44B9-B8AA-439B905E14AB}" srcOrd="0" destOrd="0" presId="urn:microsoft.com/office/officeart/2005/8/layout/process5"/>
    <dgm:cxn modelId="{0F5BD1A0-7D09-4271-ACD7-E7C1A853FCCC}" srcId="{E8ACEC47-CF1B-45D3-A865-97CB172B9641}" destId="{A803A99E-63AC-434A-AF57-13B0351BDDFD}" srcOrd="0" destOrd="0" parTransId="{4F06FDB7-FD8E-478F-A42B-B5B4717D9392}" sibTransId="{804B3968-3000-4FE7-91EB-E4052A813E90}"/>
    <dgm:cxn modelId="{31AFE6A4-D783-44C9-8D74-45BBA30CDDA4}" srcId="{E8ACEC47-CF1B-45D3-A865-97CB172B9641}" destId="{174E1737-F163-4146-AC30-C7AFC63EA7CC}" srcOrd="3" destOrd="0" parTransId="{C023810E-3A3E-4F51-AE4F-F75C327EC205}" sibTransId="{BFAF7972-DCCB-4196-ADD0-A5C5CBD7417A}"/>
    <dgm:cxn modelId="{B96091AB-37C5-41C1-BEE8-C505CD264225}" type="presOf" srcId="{E8ACEC47-CF1B-45D3-A865-97CB172B9641}" destId="{0B6ED3EF-D4CC-42C4-A5E6-D270D148C86F}" srcOrd="0" destOrd="0" presId="urn:microsoft.com/office/officeart/2005/8/layout/process5"/>
    <dgm:cxn modelId="{FA6C23C8-7CB5-480E-9E5C-D279BB07DBE8}" type="presOf" srcId="{DB2E01C1-32CC-4C94-B2D7-05A652F717DA}" destId="{341867E6-A6FD-4357-A8BF-EDC5465A4859}" srcOrd="0" destOrd="0" presId="urn:microsoft.com/office/officeart/2005/8/layout/process5"/>
    <dgm:cxn modelId="{BB5132DC-22D8-421B-B609-4DD95667F8B0}" type="presOf" srcId="{804B3968-3000-4FE7-91EB-E4052A813E90}" destId="{047BCFF5-107D-45BD-8EE9-30FB6A9E01FC}" srcOrd="1" destOrd="0" presId="urn:microsoft.com/office/officeart/2005/8/layout/process5"/>
    <dgm:cxn modelId="{4BCB228B-5013-4323-A941-315EDC55D41C}" type="presParOf" srcId="{0B6ED3EF-D4CC-42C4-A5E6-D270D148C86F}" destId="{9BCDA17B-94F7-4A66-B71F-7130C29D4A0F}" srcOrd="0" destOrd="0" presId="urn:microsoft.com/office/officeart/2005/8/layout/process5"/>
    <dgm:cxn modelId="{9ED6552C-C540-4D10-B6FB-FEF3532C0AD2}" type="presParOf" srcId="{0B6ED3EF-D4CC-42C4-A5E6-D270D148C86F}" destId="{0227C021-22E1-4AF5-8DEA-ED27B944116A}" srcOrd="1" destOrd="0" presId="urn:microsoft.com/office/officeart/2005/8/layout/process5"/>
    <dgm:cxn modelId="{9C28D204-CB7F-49C3-B9C8-A7B78CFDA4D9}" type="presParOf" srcId="{0227C021-22E1-4AF5-8DEA-ED27B944116A}" destId="{047BCFF5-107D-45BD-8EE9-30FB6A9E01FC}" srcOrd="0" destOrd="0" presId="urn:microsoft.com/office/officeart/2005/8/layout/process5"/>
    <dgm:cxn modelId="{30C3F49D-7465-4D20-BF2E-BF27AC82F3E7}" type="presParOf" srcId="{0B6ED3EF-D4CC-42C4-A5E6-D270D148C86F}" destId="{969DB172-77D7-46C5-ADE6-15C61A2C51C6}" srcOrd="2" destOrd="0" presId="urn:microsoft.com/office/officeart/2005/8/layout/process5"/>
    <dgm:cxn modelId="{E27531F5-7B6E-4416-BFE1-9F0EF26608FC}" type="presParOf" srcId="{0B6ED3EF-D4CC-42C4-A5E6-D270D148C86F}" destId="{CAB13563-D046-4A30-B106-E4BBDE9E7D95}" srcOrd="3" destOrd="0" presId="urn:microsoft.com/office/officeart/2005/8/layout/process5"/>
    <dgm:cxn modelId="{0195F5C4-2712-4019-B6D2-9BD2752D5E37}" type="presParOf" srcId="{CAB13563-D046-4A30-B106-E4BBDE9E7D95}" destId="{31CAE50C-788C-47D2-B392-D046A17D4B0A}" srcOrd="0" destOrd="0" presId="urn:microsoft.com/office/officeart/2005/8/layout/process5"/>
    <dgm:cxn modelId="{FD0D01B2-57A7-4836-B753-FB82E25757DA}" type="presParOf" srcId="{0B6ED3EF-D4CC-42C4-A5E6-D270D148C86F}" destId="{E4CE948A-5484-48AB-9B29-216F9E0C3E27}" srcOrd="4" destOrd="0" presId="urn:microsoft.com/office/officeart/2005/8/layout/process5"/>
    <dgm:cxn modelId="{A00431A0-F555-46FB-B1C3-F7439A56AF72}" type="presParOf" srcId="{0B6ED3EF-D4CC-42C4-A5E6-D270D148C86F}" destId="{2F9FDD74-C252-488F-B6F6-3F0607ADA94A}" srcOrd="5" destOrd="0" presId="urn:microsoft.com/office/officeart/2005/8/layout/process5"/>
    <dgm:cxn modelId="{E167F30B-37E1-4CC7-97B6-D39466B0B039}" type="presParOf" srcId="{2F9FDD74-C252-488F-B6F6-3F0607ADA94A}" destId="{A58C400D-1473-41D4-A67A-81D11C709487}" srcOrd="0" destOrd="0" presId="urn:microsoft.com/office/officeart/2005/8/layout/process5"/>
    <dgm:cxn modelId="{F00B7771-3314-42A4-A79F-15EA3C8FB960}" type="presParOf" srcId="{0B6ED3EF-D4CC-42C4-A5E6-D270D148C86F}" destId="{42841953-3E03-44B9-B8AA-439B905E14AB}" srcOrd="6" destOrd="0" presId="urn:microsoft.com/office/officeart/2005/8/layout/process5"/>
    <dgm:cxn modelId="{F5E0DDEA-05F7-4C8C-90C2-8ECE5D984CC7}" type="presParOf" srcId="{0B6ED3EF-D4CC-42C4-A5E6-D270D148C86F}" destId="{40445494-FCC0-4CAF-BB73-EE43B310C0A0}" srcOrd="7" destOrd="0" presId="urn:microsoft.com/office/officeart/2005/8/layout/process5"/>
    <dgm:cxn modelId="{A05804C7-D664-4DC9-B30C-8920A996CC1C}" type="presParOf" srcId="{40445494-FCC0-4CAF-BB73-EE43B310C0A0}" destId="{0DFC5267-8499-41B8-9065-AE170CA7A1B5}" srcOrd="0" destOrd="0" presId="urn:microsoft.com/office/officeart/2005/8/layout/process5"/>
    <dgm:cxn modelId="{5097DE41-0DA4-4A0E-A336-19F124DA10D9}" type="presParOf" srcId="{0B6ED3EF-D4CC-42C4-A5E6-D270D148C86F}" destId="{8EA070CF-38C5-453C-99D8-DDE9848B5AB4}" srcOrd="8" destOrd="0" presId="urn:microsoft.com/office/officeart/2005/8/layout/process5"/>
    <dgm:cxn modelId="{4CA05204-E25B-496F-9835-00C031844D96}" type="presParOf" srcId="{0B6ED3EF-D4CC-42C4-A5E6-D270D148C86F}" destId="{525FF2F0-16CE-4BF4-8147-1B8ED4E68AA7}" srcOrd="9" destOrd="0" presId="urn:microsoft.com/office/officeart/2005/8/layout/process5"/>
    <dgm:cxn modelId="{71655183-6F62-4E0A-8DD0-F9C67485352B}" type="presParOf" srcId="{525FF2F0-16CE-4BF4-8147-1B8ED4E68AA7}" destId="{8EFBA385-1224-4183-9D20-3ABDFAA899C5}" srcOrd="0" destOrd="0" presId="urn:microsoft.com/office/officeart/2005/8/layout/process5"/>
    <dgm:cxn modelId="{39E48116-34AE-42B8-BFFC-6C06FB28CC67}" type="presParOf" srcId="{0B6ED3EF-D4CC-42C4-A5E6-D270D148C86F}" destId="{341867E6-A6FD-4357-A8BF-EDC5465A4859}"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CDA17B-94F7-4A66-B71F-7130C29D4A0F}">
      <dsp:nvSpPr>
        <dsp:cNvPr id="0" name=""/>
        <dsp:cNvSpPr/>
      </dsp:nvSpPr>
      <dsp:spPr>
        <a:xfrm>
          <a:off x="54938" y="524652"/>
          <a:ext cx="1650402" cy="99024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vi-VN" sz="1400" b="0" kern="1200" dirty="0">
              <a:solidFill>
                <a:srgbClr val="253B6E"/>
              </a:solidFill>
              <a:latin typeface="Arial"/>
            </a:rPr>
            <a:t>Phạm trù </a:t>
          </a:r>
          <a:endParaRPr lang="en-US" sz="1400" b="0" kern="1200" dirty="0">
            <a:solidFill>
              <a:srgbClr val="253B6E"/>
            </a:solidFill>
            <a:latin typeface="Arial"/>
          </a:endParaRPr>
        </a:p>
        <a:p>
          <a:pPr marL="0" lvl="0" indent="0" algn="ctr" defTabSz="622300" rtl="0">
            <a:lnSpc>
              <a:spcPct val="90000"/>
            </a:lnSpc>
            <a:spcBef>
              <a:spcPct val="0"/>
            </a:spcBef>
            <a:spcAft>
              <a:spcPct val="35000"/>
            </a:spcAft>
            <a:buNone/>
          </a:pPr>
          <a:r>
            <a:rPr lang="vi-VN" sz="1400" b="0" kern="1200" dirty="0">
              <a:solidFill>
                <a:srgbClr val="253B6E"/>
              </a:solidFill>
              <a:latin typeface="Arial"/>
            </a:rPr>
            <a:t>kinh tế</a:t>
          </a:r>
          <a:endParaRPr lang="vi-VN" sz="1400" b="0" kern="1200" dirty="0">
            <a:solidFill>
              <a:srgbClr val="253B6E"/>
            </a:solidFill>
          </a:endParaRPr>
        </a:p>
      </dsp:txBody>
      <dsp:txXfrm>
        <a:off x="83941" y="553655"/>
        <a:ext cx="1592396" cy="932235"/>
      </dsp:txXfrm>
    </dsp:sp>
    <dsp:sp modelId="{0227C021-22E1-4AF5-8DEA-ED27B944116A}">
      <dsp:nvSpPr>
        <dsp:cNvPr id="0" name=""/>
        <dsp:cNvSpPr/>
      </dsp:nvSpPr>
      <dsp:spPr>
        <a:xfrm>
          <a:off x="1850576" y="815123"/>
          <a:ext cx="349885" cy="4092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vi-VN" sz="1800" kern="1200"/>
        </a:p>
      </dsp:txBody>
      <dsp:txXfrm>
        <a:off x="1850576" y="896983"/>
        <a:ext cx="244920" cy="245579"/>
      </dsp:txXfrm>
    </dsp:sp>
    <dsp:sp modelId="{969DB172-77D7-46C5-ADE6-15C61A2C51C6}">
      <dsp:nvSpPr>
        <dsp:cNvPr id="0" name=""/>
        <dsp:cNvSpPr/>
      </dsp:nvSpPr>
      <dsp:spPr>
        <a:xfrm>
          <a:off x="2365501" y="524652"/>
          <a:ext cx="1650402" cy="99024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vi-VN" sz="1400" b="0" kern="1200" dirty="0" err="1">
              <a:solidFill>
                <a:srgbClr val="253B6E"/>
              </a:solidFill>
              <a:latin typeface="Arial"/>
            </a:rPr>
            <a:t>Nhận</a:t>
          </a:r>
          <a:r>
            <a:rPr lang="vi-VN" sz="1400" b="0" kern="1200" dirty="0">
              <a:solidFill>
                <a:srgbClr val="253B6E"/>
              </a:solidFill>
              <a:latin typeface="Arial"/>
            </a:rPr>
            <a:t> </a:t>
          </a:r>
          <a:r>
            <a:rPr lang="vi-VN" sz="1400" b="0" kern="1200" dirty="0" err="1">
              <a:solidFill>
                <a:srgbClr val="253B6E"/>
              </a:solidFill>
              <a:latin typeface="Arial"/>
            </a:rPr>
            <a:t>thức</a:t>
          </a:r>
          <a:r>
            <a:rPr lang="vi-VN" sz="1400" b="0" kern="1200" dirty="0">
              <a:solidFill>
                <a:srgbClr val="253B6E"/>
              </a:solidFill>
              <a:latin typeface="Arial"/>
            </a:rPr>
            <a:t> </a:t>
          </a:r>
          <a:r>
            <a:rPr lang="vi-VN" sz="1400" b="0" kern="1200" dirty="0" err="1">
              <a:solidFill>
                <a:srgbClr val="253B6E"/>
              </a:solidFill>
              <a:latin typeface="Arial"/>
            </a:rPr>
            <a:t>được</a:t>
          </a:r>
          <a:r>
            <a:rPr lang="vi-VN" sz="1400" b="0" kern="1200" dirty="0">
              <a:solidFill>
                <a:srgbClr val="253B6E"/>
              </a:solidFill>
              <a:latin typeface="Arial"/>
            </a:rPr>
            <a:t> </a:t>
          </a:r>
          <a:r>
            <a:rPr lang="vi-VN" sz="1400" b="0" kern="1200" dirty="0" err="1">
              <a:solidFill>
                <a:srgbClr val="253B6E"/>
              </a:solidFill>
              <a:latin typeface="Arial"/>
            </a:rPr>
            <a:t>các</a:t>
          </a:r>
          <a:r>
            <a:rPr lang="vi-VN" sz="1400" b="0" kern="1200" dirty="0">
              <a:solidFill>
                <a:srgbClr val="253B6E"/>
              </a:solidFill>
              <a:latin typeface="Arial"/>
            </a:rPr>
            <a:t> </a:t>
          </a:r>
          <a:r>
            <a:rPr lang="vi-VN" sz="1400" b="0" kern="1200" dirty="0" err="1">
              <a:solidFill>
                <a:srgbClr val="253B6E"/>
              </a:solidFill>
              <a:latin typeface="Arial"/>
            </a:rPr>
            <a:t>hiện</a:t>
          </a:r>
          <a:r>
            <a:rPr lang="vi-VN" sz="1400" b="0" kern="1200" dirty="0">
              <a:solidFill>
                <a:srgbClr val="253B6E"/>
              </a:solidFill>
              <a:latin typeface="Arial"/>
            </a:rPr>
            <a:t> </a:t>
          </a:r>
          <a:r>
            <a:rPr lang="vi-VN" sz="1400" b="0" kern="1200" dirty="0" err="1">
              <a:solidFill>
                <a:srgbClr val="253B6E"/>
              </a:solidFill>
              <a:latin typeface="Arial"/>
            </a:rPr>
            <a:t>tượng</a:t>
          </a:r>
          <a:r>
            <a:rPr lang="vi-VN" sz="1400" b="0" kern="1200" dirty="0">
              <a:solidFill>
                <a:srgbClr val="253B6E"/>
              </a:solidFill>
              <a:latin typeface="Arial"/>
            </a:rPr>
            <a:t>, </a:t>
          </a:r>
          <a:r>
            <a:rPr lang="vi-VN" sz="1400" b="0" kern="1200" dirty="0" err="1">
              <a:solidFill>
                <a:srgbClr val="253B6E"/>
              </a:solidFill>
              <a:latin typeface="Arial"/>
            </a:rPr>
            <a:t>chủ</a:t>
          </a:r>
          <a:r>
            <a:rPr lang="vi-VN" sz="1400" b="0" kern="1200" dirty="0">
              <a:solidFill>
                <a:srgbClr val="253B6E"/>
              </a:solidFill>
              <a:latin typeface="Arial"/>
            </a:rPr>
            <a:t> trương kinh tế</a:t>
          </a:r>
        </a:p>
      </dsp:txBody>
      <dsp:txXfrm>
        <a:off x="2394504" y="553655"/>
        <a:ext cx="1592396" cy="932235"/>
      </dsp:txXfrm>
    </dsp:sp>
    <dsp:sp modelId="{CAB13563-D046-4A30-B106-E4BBDE9E7D95}">
      <dsp:nvSpPr>
        <dsp:cNvPr id="0" name=""/>
        <dsp:cNvSpPr/>
      </dsp:nvSpPr>
      <dsp:spPr>
        <a:xfrm>
          <a:off x="4161138" y="815123"/>
          <a:ext cx="349885" cy="4092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vi-VN" sz="1800" kern="1200"/>
        </a:p>
      </dsp:txBody>
      <dsp:txXfrm>
        <a:off x="4161138" y="896983"/>
        <a:ext cx="244920" cy="245579"/>
      </dsp:txXfrm>
    </dsp:sp>
    <dsp:sp modelId="{E4CE948A-5484-48AB-9B29-216F9E0C3E27}">
      <dsp:nvSpPr>
        <dsp:cNvPr id="0" name=""/>
        <dsp:cNvSpPr/>
      </dsp:nvSpPr>
      <dsp:spPr>
        <a:xfrm>
          <a:off x="4676064" y="524652"/>
          <a:ext cx="1650402" cy="99024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vi-VN" sz="1400" b="0" kern="1200" dirty="0">
              <a:solidFill>
                <a:srgbClr val="253B6E"/>
              </a:solidFill>
              <a:latin typeface="Arial"/>
            </a:rPr>
            <a:t>Tư duy </a:t>
          </a:r>
          <a:r>
            <a:rPr lang="vi-VN" sz="1400" b="0" kern="1200" dirty="0" err="1">
              <a:solidFill>
                <a:srgbClr val="253B6E"/>
              </a:solidFill>
              <a:latin typeface="Arial"/>
            </a:rPr>
            <a:t>cá</a:t>
          </a:r>
          <a:r>
            <a:rPr lang="vi-VN" sz="1400" b="0" kern="1200" dirty="0">
              <a:solidFill>
                <a:srgbClr val="253B6E"/>
              </a:solidFill>
              <a:latin typeface="Arial"/>
            </a:rPr>
            <a:t> nhân </a:t>
          </a:r>
          <a:r>
            <a:rPr lang="vi-VN" sz="1400" b="0" kern="1200" dirty="0" err="1">
              <a:solidFill>
                <a:srgbClr val="253B6E"/>
              </a:solidFill>
              <a:latin typeface="Arial"/>
            </a:rPr>
            <a:t>mở</a:t>
          </a:r>
          <a:r>
            <a:rPr lang="vi-VN" sz="1400" b="0" kern="1200" dirty="0">
              <a:solidFill>
                <a:srgbClr val="253B6E"/>
              </a:solidFill>
              <a:latin typeface="Arial"/>
            </a:rPr>
            <a:t> </a:t>
          </a:r>
          <a:r>
            <a:rPr lang="vi-VN" sz="1400" b="0" kern="1200" dirty="0" err="1">
              <a:solidFill>
                <a:srgbClr val="253B6E"/>
              </a:solidFill>
              <a:latin typeface="Arial"/>
            </a:rPr>
            <a:t>rộng</a:t>
          </a:r>
          <a:r>
            <a:rPr lang="vi-VN" sz="1400" b="0" kern="1200" dirty="0">
              <a:solidFill>
                <a:srgbClr val="253B6E"/>
              </a:solidFill>
              <a:latin typeface="Arial"/>
            </a:rPr>
            <a:t> sâu hơn</a:t>
          </a:r>
        </a:p>
      </dsp:txBody>
      <dsp:txXfrm>
        <a:off x="4705067" y="553655"/>
        <a:ext cx="1592396" cy="932235"/>
      </dsp:txXfrm>
    </dsp:sp>
    <dsp:sp modelId="{2F9FDD74-C252-488F-B6F6-3F0607ADA94A}">
      <dsp:nvSpPr>
        <dsp:cNvPr id="0" name=""/>
        <dsp:cNvSpPr/>
      </dsp:nvSpPr>
      <dsp:spPr>
        <a:xfrm rot="5400000">
          <a:off x="5326322" y="1630422"/>
          <a:ext cx="349885" cy="4092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vi-VN" sz="1800" kern="1200"/>
        </a:p>
      </dsp:txBody>
      <dsp:txXfrm rot="-5400000">
        <a:off x="5378476" y="1660129"/>
        <a:ext cx="245579" cy="244920"/>
      </dsp:txXfrm>
    </dsp:sp>
    <dsp:sp modelId="{42841953-3E03-44B9-B8AA-439B905E14AB}">
      <dsp:nvSpPr>
        <dsp:cNvPr id="0" name=""/>
        <dsp:cNvSpPr/>
      </dsp:nvSpPr>
      <dsp:spPr>
        <a:xfrm>
          <a:off x="4676064" y="2175054"/>
          <a:ext cx="1650402" cy="99024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vi-VN" sz="1400" b="0" kern="1200" dirty="0">
              <a:solidFill>
                <a:srgbClr val="253B6E"/>
              </a:solidFill>
              <a:latin typeface="Arial"/>
            </a:rPr>
            <a:t>Áp dụng vào trong thực tế</a:t>
          </a:r>
          <a:endParaRPr lang="en-US" sz="1400" b="0" kern="1200" dirty="0">
            <a:solidFill>
              <a:srgbClr val="253B6E"/>
            </a:solidFill>
            <a:latin typeface="Arial"/>
          </a:endParaRPr>
        </a:p>
      </dsp:txBody>
      <dsp:txXfrm>
        <a:off x="4705067" y="2204057"/>
        <a:ext cx="1592396" cy="932235"/>
      </dsp:txXfrm>
    </dsp:sp>
    <dsp:sp modelId="{40445494-FCC0-4CAF-BB73-EE43B310C0A0}">
      <dsp:nvSpPr>
        <dsp:cNvPr id="0" name=""/>
        <dsp:cNvSpPr/>
      </dsp:nvSpPr>
      <dsp:spPr>
        <a:xfrm rot="10800000">
          <a:off x="4180943" y="2465525"/>
          <a:ext cx="349885" cy="4092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vi-VN" sz="1800" kern="1200"/>
        </a:p>
      </dsp:txBody>
      <dsp:txXfrm rot="10800000">
        <a:off x="4285908" y="2547385"/>
        <a:ext cx="244920" cy="245579"/>
      </dsp:txXfrm>
    </dsp:sp>
    <dsp:sp modelId="{8EA070CF-38C5-453C-99D8-DDE9848B5AB4}">
      <dsp:nvSpPr>
        <dsp:cNvPr id="0" name=""/>
        <dsp:cNvSpPr/>
      </dsp:nvSpPr>
      <dsp:spPr>
        <a:xfrm>
          <a:off x="2365501" y="2175054"/>
          <a:ext cx="1650402" cy="99024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kern="1200" dirty="0" err="1">
              <a:solidFill>
                <a:srgbClr val="253B6E"/>
              </a:solidFill>
              <a:latin typeface="Arial"/>
            </a:rPr>
            <a:t>Có</a:t>
          </a:r>
          <a:r>
            <a:rPr lang="en-US" sz="1400" b="0" kern="1200" dirty="0">
              <a:solidFill>
                <a:srgbClr val="253B6E"/>
              </a:solidFill>
              <a:latin typeface="Arial"/>
            </a:rPr>
            <a:t> </a:t>
          </a:r>
          <a:r>
            <a:rPr lang="en-US" sz="1400" b="0" kern="1200" dirty="0" err="1">
              <a:solidFill>
                <a:srgbClr val="253B6E"/>
              </a:solidFill>
              <a:latin typeface="Arial"/>
            </a:rPr>
            <a:t>kết</a:t>
          </a:r>
          <a:r>
            <a:rPr lang="en-US" sz="1400" b="0" kern="1200" dirty="0">
              <a:solidFill>
                <a:srgbClr val="253B6E"/>
              </a:solidFill>
              <a:latin typeface="Arial"/>
            </a:rPr>
            <a:t> </a:t>
          </a:r>
          <a:r>
            <a:rPr lang="en-US" sz="1400" b="0" kern="1200" dirty="0" err="1">
              <a:solidFill>
                <a:srgbClr val="253B6E"/>
              </a:solidFill>
              <a:latin typeface="Arial"/>
            </a:rPr>
            <a:t>quả</a:t>
          </a:r>
          <a:r>
            <a:rPr lang="en-US" sz="1400" b="0" kern="1200" dirty="0">
              <a:solidFill>
                <a:srgbClr val="253B6E"/>
              </a:solidFill>
              <a:latin typeface="Arial"/>
            </a:rPr>
            <a:t> </a:t>
          </a:r>
          <a:r>
            <a:rPr lang="en-US" sz="1400" b="0" kern="1200" dirty="0" err="1">
              <a:solidFill>
                <a:srgbClr val="253B6E"/>
              </a:solidFill>
              <a:latin typeface="Arial"/>
            </a:rPr>
            <a:t>củng</a:t>
          </a:r>
          <a:r>
            <a:rPr lang="en-US" sz="1400" b="0" kern="1200" dirty="0">
              <a:solidFill>
                <a:srgbClr val="253B6E"/>
              </a:solidFill>
              <a:latin typeface="Arial"/>
            </a:rPr>
            <a:t> </a:t>
          </a:r>
          <a:r>
            <a:rPr lang="en-US" sz="1400" b="0" kern="1200" dirty="0" err="1">
              <a:solidFill>
                <a:srgbClr val="253B6E"/>
              </a:solidFill>
              <a:latin typeface="Arial"/>
            </a:rPr>
            <a:t>cố</a:t>
          </a:r>
          <a:r>
            <a:rPr lang="en-US" sz="1400" b="0" kern="1200" dirty="0">
              <a:solidFill>
                <a:srgbClr val="253B6E"/>
              </a:solidFill>
              <a:latin typeface="Arial"/>
            </a:rPr>
            <a:t> </a:t>
          </a:r>
          <a:r>
            <a:rPr lang="en-US" sz="1400" b="0" kern="1200" dirty="0" err="1">
              <a:solidFill>
                <a:srgbClr val="253B6E"/>
              </a:solidFill>
              <a:latin typeface="Arial"/>
            </a:rPr>
            <a:t>niềm</a:t>
          </a:r>
          <a:r>
            <a:rPr lang="en-US" sz="1400" b="0" kern="1200" dirty="0">
              <a:solidFill>
                <a:srgbClr val="253B6E"/>
              </a:solidFill>
              <a:latin typeface="Arial"/>
            </a:rPr>
            <a:t> tin, </a:t>
          </a:r>
          <a:r>
            <a:rPr lang="en-US" sz="1400" b="0" kern="1200" dirty="0" err="1">
              <a:solidFill>
                <a:srgbClr val="253B6E"/>
              </a:solidFill>
              <a:latin typeface="Arial"/>
            </a:rPr>
            <a:t>xây</a:t>
          </a:r>
          <a:r>
            <a:rPr lang="en-US" sz="1400" b="0" kern="1200" dirty="0">
              <a:solidFill>
                <a:srgbClr val="253B6E"/>
              </a:solidFill>
              <a:latin typeface="Arial"/>
            </a:rPr>
            <a:t> </a:t>
          </a:r>
          <a:r>
            <a:rPr lang="en-US" sz="1400" b="0" kern="1200" dirty="0" err="1">
              <a:solidFill>
                <a:srgbClr val="253B6E"/>
              </a:solidFill>
              <a:latin typeface="Arial"/>
            </a:rPr>
            <a:t>dựng</a:t>
          </a:r>
          <a:r>
            <a:rPr lang="en-US" sz="1400" b="0" kern="1200" dirty="0">
              <a:solidFill>
                <a:srgbClr val="253B6E"/>
              </a:solidFill>
              <a:latin typeface="Arial"/>
            </a:rPr>
            <a:t> </a:t>
          </a:r>
          <a:r>
            <a:rPr lang="en-US" sz="1400" b="0" kern="1200" dirty="0" err="1">
              <a:solidFill>
                <a:srgbClr val="253B6E"/>
              </a:solidFill>
              <a:latin typeface="Arial"/>
            </a:rPr>
            <a:t>thế</a:t>
          </a:r>
          <a:r>
            <a:rPr lang="en-US" sz="1400" b="0" kern="1200" dirty="0">
              <a:solidFill>
                <a:srgbClr val="253B6E"/>
              </a:solidFill>
              <a:latin typeface="Arial"/>
            </a:rPr>
            <a:t> </a:t>
          </a:r>
          <a:r>
            <a:rPr lang="en-US" sz="1400" b="0" kern="1200" dirty="0" err="1">
              <a:solidFill>
                <a:srgbClr val="253B6E"/>
              </a:solidFill>
              <a:latin typeface="Arial"/>
            </a:rPr>
            <a:t>giới</a:t>
          </a:r>
          <a:r>
            <a:rPr lang="en-US" sz="1400" b="0" kern="1200" dirty="0">
              <a:solidFill>
                <a:srgbClr val="253B6E"/>
              </a:solidFill>
              <a:latin typeface="Arial"/>
            </a:rPr>
            <a:t> </a:t>
          </a:r>
          <a:r>
            <a:rPr lang="en-US" sz="1400" b="0" kern="1200" dirty="0" err="1">
              <a:solidFill>
                <a:srgbClr val="253B6E"/>
              </a:solidFill>
              <a:latin typeface="Arial"/>
            </a:rPr>
            <a:t>quan</a:t>
          </a:r>
          <a:r>
            <a:rPr lang="en-US" sz="1400" b="0" kern="1200" dirty="0">
              <a:solidFill>
                <a:srgbClr val="253B6E"/>
              </a:solidFill>
              <a:latin typeface="Arial"/>
            </a:rPr>
            <a:t> </a:t>
          </a:r>
          <a:r>
            <a:rPr lang="en-US" sz="1400" b="0" kern="1200" dirty="0" err="1">
              <a:solidFill>
                <a:srgbClr val="253B6E"/>
              </a:solidFill>
              <a:latin typeface="Arial"/>
            </a:rPr>
            <a:t>khoa</a:t>
          </a:r>
          <a:r>
            <a:rPr lang="en-US" sz="1400" b="0" kern="1200" dirty="0">
              <a:solidFill>
                <a:srgbClr val="253B6E"/>
              </a:solidFill>
              <a:latin typeface="Arial"/>
            </a:rPr>
            <a:t> </a:t>
          </a:r>
          <a:r>
            <a:rPr lang="en-US" sz="1400" b="0" kern="1200" dirty="0" err="1">
              <a:solidFill>
                <a:srgbClr val="253B6E"/>
              </a:solidFill>
              <a:latin typeface="Arial"/>
            </a:rPr>
            <a:t>học</a:t>
          </a:r>
          <a:endParaRPr lang="en-US" sz="1400" b="0" kern="1200" dirty="0">
            <a:solidFill>
              <a:srgbClr val="253B6E"/>
            </a:solidFill>
            <a:latin typeface="Arial"/>
          </a:endParaRPr>
        </a:p>
      </dsp:txBody>
      <dsp:txXfrm>
        <a:off x="2394504" y="2204057"/>
        <a:ext cx="1592396" cy="932235"/>
      </dsp:txXfrm>
    </dsp:sp>
    <dsp:sp modelId="{525FF2F0-16CE-4BF4-8147-1B8ED4E68AA7}">
      <dsp:nvSpPr>
        <dsp:cNvPr id="0" name=""/>
        <dsp:cNvSpPr/>
      </dsp:nvSpPr>
      <dsp:spPr>
        <a:xfrm rot="10800000">
          <a:off x="1870380" y="2465525"/>
          <a:ext cx="349885" cy="4092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vi-VN" sz="1800" kern="1200"/>
        </a:p>
      </dsp:txBody>
      <dsp:txXfrm rot="10800000">
        <a:off x="1975345" y="2547385"/>
        <a:ext cx="244920" cy="245579"/>
      </dsp:txXfrm>
    </dsp:sp>
    <dsp:sp modelId="{341867E6-A6FD-4357-A8BF-EDC5465A4859}">
      <dsp:nvSpPr>
        <dsp:cNvPr id="0" name=""/>
        <dsp:cNvSpPr/>
      </dsp:nvSpPr>
      <dsp:spPr>
        <a:xfrm>
          <a:off x="3165" y="2175054"/>
          <a:ext cx="1702175" cy="990241"/>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b="0" kern="1200" dirty="0" err="1">
              <a:solidFill>
                <a:srgbClr val="253B6E"/>
              </a:solidFill>
              <a:latin typeface="Arial"/>
            </a:rPr>
            <a:t>Áp</a:t>
          </a:r>
          <a:r>
            <a:rPr lang="en-US" sz="1400" b="0" kern="1200" dirty="0">
              <a:solidFill>
                <a:srgbClr val="253B6E"/>
              </a:solidFill>
              <a:latin typeface="Arial"/>
            </a:rPr>
            <a:t> </a:t>
          </a:r>
          <a:r>
            <a:rPr lang="en-US" sz="1400" b="0" kern="1200" dirty="0" err="1">
              <a:solidFill>
                <a:srgbClr val="253B6E"/>
              </a:solidFill>
              <a:latin typeface="Arial"/>
            </a:rPr>
            <a:t>dụng</a:t>
          </a:r>
          <a:r>
            <a:rPr lang="en-US" sz="1400" b="0" kern="1200" dirty="0">
              <a:solidFill>
                <a:srgbClr val="253B6E"/>
              </a:solidFill>
              <a:latin typeface="Arial"/>
            </a:rPr>
            <a:t> </a:t>
          </a:r>
          <a:r>
            <a:rPr lang="en-US" sz="1400" b="0" kern="1200" dirty="0" err="1">
              <a:solidFill>
                <a:srgbClr val="253B6E"/>
              </a:solidFill>
              <a:latin typeface="Arial"/>
            </a:rPr>
            <a:t>vào</a:t>
          </a:r>
          <a:r>
            <a:rPr lang="en-US" sz="1400" b="0" kern="1200" dirty="0">
              <a:solidFill>
                <a:srgbClr val="253B6E"/>
              </a:solidFill>
              <a:latin typeface="Arial"/>
            </a:rPr>
            <a:t> </a:t>
          </a:r>
          <a:r>
            <a:rPr lang="en-US" sz="1400" b="0" kern="1200" dirty="0" err="1">
              <a:solidFill>
                <a:srgbClr val="253B6E"/>
              </a:solidFill>
              <a:latin typeface="Arial"/>
            </a:rPr>
            <a:t>các</a:t>
          </a:r>
          <a:r>
            <a:rPr lang="en-US" sz="1400" b="0" kern="1200" dirty="0">
              <a:solidFill>
                <a:srgbClr val="253B6E"/>
              </a:solidFill>
              <a:latin typeface="Arial"/>
            </a:rPr>
            <a:t> </a:t>
          </a:r>
          <a:r>
            <a:rPr lang="en-US" sz="1400" b="0" kern="1200" dirty="0" err="1">
              <a:solidFill>
                <a:srgbClr val="253B6E"/>
              </a:solidFill>
              <a:latin typeface="Arial"/>
            </a:rPr>
            <a:t>môn</a:t>
          </a:r>
          <a:r>
            <a:rPr lang="en-US" sz="1400" b="0" kern="1200" dirty="0">
              <a:solidFill>
                <a:srgbClr val="253B6E"/>
              </a:solidFill>
              <a:latin typeface="Arial"/>
            </a:rPr>
            <a:t> </a:t>
          </a:r>
          <a:r>
            <a:rPr lang="en-US" sz="1400" b="0" kern="1200" dirty="0" err="1">
              <a:solidFill>
                <a:srgbClr val="253B6E"/>
              </a:solidFill>
              <a:latin typeface="Arial"/>
            </a:rPr>
            <a:t>khoa</a:t>
          </a:r>
          <a:r>
            <a:rPr lang="en-US" sz="1400" b="0" kern="1200" dirty="0">
              <a:solidFill>
                <a:srgbClr val="253B6E"/>
              </a:solidFill>
              <a:latin typeface="Arial"/>
            </a:rPr>
            <a:t> </a:t>
          </a:r>
          <a:r>
            <a:rPr lang="en-US" sz="1400" b="0" kern="1200" dirty="0" err="1">
              <a:solidFill>
                <a:srgbClr val="253B6E"/>
              </a:solidFill>
              <a:latin typeface="Arial"/>
            </a:rPr>
            <a:t>học</a:t>
          </a:r>
          <a:r>
            <a:rPr lang="en-US" sz="1400" b="0" kern="1200" dirty="0">
              <a:solidFill>
                <a:srgbClr val="253B6E"/>
              </a:solidFill>
              <a:latin typeface="Arial"/>
            </a:rPr>
            <a:t> </a:t>
          </a:r>
          <a:r>
            <a:rPr lang="en-US" sz="1400" b="0" kern="1200" dirty="0" err="1">
              <a:solidFill>
                <a:srgbClr val="253B6E"/>
              </a:solidFill>
              <a:latin typeface="Arial"/>
            </a:rPr>
            <a:t>và</a:t>
          </a:r>
          <a:r>
            <a:rPr lang="en-US" sz="1400" b="0" kern="1200" dirty="0">
              <a:solidFill>
                <a:srgbClr val="253B6E"/>
              </a:solidFill>
              <a:latin typeface="Arial"/>
            </a:rPr>
            <a:t> </a:t>
          </a:r>
          <a:r>
            <a:rPr lang="en-US" sz="1400" b="0" kern="1200" dirty="0" err="1">
              <a:solidFill>
                <a:srgbClr val="253B6E"/>
              </a:solidFill>
              <a:latin typeface="Arial"/>
            </a:rPr>
            <a:t>môn</a:t>
          </a:r>
          <a:r>
            <a:rPr lang="en-US" sz="1400" b="0" kern="1200" dirty="0">
              <a:solidFill>
                <a:srgbClr val="253B6E"/>
              </a:solidFill>
              <a:latin typeface="Arial"/>
            </a:rPr>
            <a:t> </a:t>
          </a:r>
          <a:r>
            <a:rPr lang="en-US" sz="1400" b="0" kern="1200" dirty="0" err="1">
              <a:solidFill>
                <a:srgbClr val="253B6E"/>
              </a:solidFill>
              <a:latin typeface="Arial"/>
            </a:rPr>
            <a:t>khác</a:t>
          </a:r>
          <a:endParaRPr lang="en-US" sz="1400" b="0" kern="1200" dirty="0">
            <a:solidFill>
              <a:srgbClr val="253B6E"/>
            </a:solidFill>
            <a:latin typeface="Arial"/>
          </a:endParaRPr>
        </a:p>
      </dsp:txBody>
      <dsp:txXfrm>
        <a:off x="32168" y="2204057"/>
        <a:ext cx="1644169" cy="93223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5842297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899c503882_1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899c503882_1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559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1"/>
        <p:cNvGrpSpPr/>
        <p:nvPr/>
      </p:nvGrpSpPr>
      <p:grpSpPr>
        <a:xfrm>
          <a:off x="0" y="0"/>
          <a:ext cx="0" cy="0"/>
          <a:chOff x="0" y="0"/>
          <a:chExt cx="0" cy="0"/>
        </a:xfrm>
      </p:grpSpPr>
      <p:sp>
        <p:nvSpPr>
          <p:cNvPr id="2142" name="Google Shape;2142;g899c503882_1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3" name="Google Shape;2143;g899c503882_1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465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749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a:buNone/>
            </a:pPr>
            <a:r>
              <a:rPr lang="en-US" dirty="0" err="1">
                <a:latin typeface="Calibri"/>
                <a:cs typeface="Calibri"/>
              </a:rPr>
              <a:t>Trước</a:t>
            </a:r>
            <a:r>
              <a:rPr lang="en-US" dirty="0">
                <a:latin typeface="Calibri"/>
                <a:cs typeface="Calibri"/>
              </a:rPr>
              <a:t> </a:t>
            </a:r>
            <a:r>
              <a:rPr lang="en-US" dirty="0" err="1">
                <a:latin typeface="Calibri"/>
                <a:cs typeface="Calibri"/>
              </a:rPr>
              <a:t>khi</a:t>
            </a:r>
            <a:r>
              <a:rPr lang="en-US" dirty="0">
                <a:latin typeface="Calibri"/>
                <a:cs typeface="Calibri"/>
              </a:rPr>
              <a:t> </a:t>
            </a:r>
            <a:r>
              <a:rPr lang="en-US" dirty="0" err="1">
                <a:latin typeface="Calibri"/>
                <a:cs typeface="Calibri"/>
              </a:rPr>
              <a:t>bắt</a:t>
            </a:r>
            <a:r>
              <a:rPr lang="en-US" dirty="0">
                <a:latin typeface="Calibri"/>
                <a:cs typeface="Calibri"/>
              </a:rPr>
              <a:t> </a:t>
            </a:r>
            <a:r>
              <a:rPr lang="en-US" dirty="0" err="1">
                <a:latin typeface="Calibri"/>
                <a:cs typeface="Calibri"/>
              </a:rPr>
              <a:t>đầu</a:t>
            </a:r>
            <a:r>
              <a:rPr lang="en-US" dirty="0">
                <a:latin typeface="Calibri"/>
                <a:cs typeface="Calibri"/>
              </a:rPr>
              <a:t> </a:t>
            </a:r>
            <a:r>
              <a:rPr lang="en-US" dirty="0" err="1">
                <a:latin typeface="Calibri"/>
                <a:cs typeface="Calibri"/>
              </a:rPr>
              <a:t>với</a:t>
            </a:r>
            <a:r>
              <a:rPr lang="en-US" dirty="0">
                <a:latin typeface="Calibri"/>
                <a:cs typeface="Calibri"/>
              </a:rPr>
              <a:t> </a:t>
            </a:r>
            <a:r>
              <a:rPr lang="en-US" dirty="0" err="1">
                <a:latin typeface="Calibri"/>
                <a:cs typeface="Calibri"/>
              </a:rPr>
              <a:t>tác</a:t>
            </a:r>
            <a:r>
              <a:rPr lang="en-US" dirty="0">
                <a:latin typeface="Calibri"/>
                <a:cs typeface="Calibri"/>
              </a:rPr>
              <a:t> </a:t>
            </a:r>
            <a:r>
              <a:rPr lang="en-US" dirty="0" err="1">
                <a:latin typeface="Calibri"/>
                <a:cs typeface="Calibri"/>
              </a:rPr>
              <a:t>dụng</a:t>
            </a:r>
            <a:r>
              <a:rPr lang="en-US" dirty="0">
                <a:latin typeface="Calibri"/>
                <a:cs typeface="Calibri"/>
              </a:rPr>
              <a:t> </a:t>
            </a:r>
            <a:r>
              <a:rPr lang="en-US" dirty="0" err="1">
                <a:latin typeface="Calibri"/>
                <a:cs typeface="Calibri"/>
              </a:rPr>
              <a:t>của</a:t>
            </a:r>
            <a:r>
              <a:rPr lang="en-US" dirty="0">
                <a:latin typeface="Calibri"/>
                <a:cs typeface="Calibri"/>
              </a:rPr>
              <a:t> </a:t>
            </a:r>
            <a:r>
              <a:rPr lang="en-US" dirty="0" err="1">
                <a:latin typeface="Calibri"/>
                <a:cs typeface="Calibri"/>
              </a:rPr>
              <a:t>việc</a:t>
            </a:r>
            <a:r>
              <a:rPr lang="en-US" dirty="0">
                <a:latin typeface="Calibri"/>
                <a:cs typeface="Calibri"/>
              </a:rPr>
              <a:t> </a:t>
            </a:r>
            <a:r>
              <a:rPr lang="en-US" dirty="0" err="1">
                <a:latin typeface="Calibri"/>
                <a:cs typeface="Calibri"/>
              </a:rPr>
              <a:t>nghiên</a:t>
            </a:r>
            <a:r>
              <a:rPr lang="en-US" dirty="0">
                <a:latin typeface="Calibri"/>
                <a:cs typeface="Calibri"/>
              </a:rPr>
              <a:t> </a:t>
            </a:r>
            <a:r>
              <a:rPr lang="en-US" dirty="0" err="1">
                <a:latin typeface="Calibri"/>
                <a:cs typeface="Calibri"/>
              </a:rPr>
              <a:t>cứu</a:t>
            </a:r>
            <a:r>
              <a:rPr lang="en-US" dirty="0">
                <a:latin typeface="Calibri"/>
                <a:cs typeface="Calibri"/>
              </a:rPr>
              <a:t> </a:t>
            </a:r>
            <a:r>
              <a:rPr lang="en-US" dirty="0" err="1">
                <a:latin typeface="Calibri"/>
                <a:cs typeface="Calibri"/>
              </a:rPr>
              <a:t>kinh</a:t>
            </a:r>
            <a:r>
              <a:rPr lang="en-US" dirty="0">
                <a:latin typeface="Calibri"/>
                <a:cs typeface="Calibri"/>
              </a:rPr>
              <a:t> </a:t>
            </a:r>
            <a:r>
              <a:rPr lang="en-US" dirty="0" err="1">
                <a:latin typeface="Calibri"/>
                <a:cs typeface="Calibri"/>
              </a:rPr>
              <a:t>tế</a:t>
            </a:r>
            <a:r>
              <a:rPr lang="en-US" dirty="0">
                <a:latin typeface="Calibri"/>
                <a:cs typeface="Calibri"/>
              </a:rPr>
              <a:t> </a:t>
            </a:r>
            <a:r>
              <a:rPr lang="en-US" dirty="0" err="1">
                <a:latin typeface="Calibri"/>
                <a:cs typeface="Calibri"/>
              </a:rPr>
              <a:t>chính</a:t>
            </a:r>
            <a:r>
              <a:rPr lang="en-US" dirty="0">
                <a:latin typeface="Calibri"/>
                <a:cs typeface="Calibri"/>
              </a:rPr>
              <a:t> </a:t>
            </a:r>
            <a:r>
              <a:rPr lang="en-US" dirty="0" err="1">
                <a:latin typeface="Calibri"/>
                <a:cs typeface="Calibri"/>
              </a:rPr>
              <a:t>trị</a:t>
            </a:r>
            <a:r>
              <a:rPr lang="en-US" dirty="0">
                <a:latin typeface="Calibri"/>
                <a:cs typeface="Calibri"/>
              </a:rPr>
              <a:t> </a:t>
            </a:r>
            <a:r>
              <a:rPr lang="en-US" dirty="0" err="1">
                <a:latin typeface="Calibri"/>
                <a:cs typeface="Calibri"/>
              </a:rPr>
              <a:t>thì</a:t>
            </a:r>
            <a:r>
              <a:rPr lang="en-US" dirty="0">
                <a:latin typeface="Calibri"/>
                <a:cs typeface="Calibri"/>
              </a:rPr>
              <a:t> </a:t>
            </a:r>
            <a:r>
              <a:rPr lang="en-US" dirty="0" err="1">
                <a:latin typeface="Calibri"/>
                <a:cs typeface="Calibri"/>
              </a:rPr>
              <a:t>chúng</a:t>
            </a:r>
            <a:r>
              <a:rPr lang="en-US" dirty="0">
                <a:latin typeface="Calibri"/>
                <a:cs typeface="Calibri"/>
              </a:rPr>
              <a:t> ta </a:t>
            </a:r>
            <a:r>
              <a:rPr lang="en-US" dirty="0" err="1">
                <a:latin typeface="Calibri"/>
                <a:cs typeface="Calibri"/>
              </a:rPr>
              <a:t>sẽ</a:t>
            </a:r>
            <a:r>
              <a:rPr lang="en-US" dirty="0">
                <a:latin typeface="Calibri"/>
                <a:cs typeface="Calibri"/>
              </a:rPr>
              <a:t> </a:t>
            </a:r>
            <a:r>
              <a:rPr lang="en-US" dirty="0" err="1">
                <a:latin typeface="Calibri"/>
                <a:cs typeface="Calibri"/>
              </a:rPr>
              <a:t>cùng</a:t>
            </a:r>
            <a:r>
              <a:rPr lang="en-US" dirty="0">
                <a:latin typeface="Calibri"/>
                <a:cs typeface="Calibri"/>
              </a:rPr>
              <a:t> </a:t>
            </a:r>
            <a:r>
              <a:rPr lang="en-US" dirty="0" err="1">
                <a:latin typeface="Calibri"/>
                <a:cs typeface="Calibri"/>
              </a:rPr>
              <a:t>nhau</a:t>
            </a:r>
            <a:r>
              <a:rPr lang="en-US" dirty="0">
                <a:latin typeface="Calibri"/>
                <a:cs typeface="Calibri"/>
              </a:rPr>
              <a:t> </a:t>
            </a:r>
            <a:r>
              <a:rPr lang="en-US" dirty="0" err="1">
                <a:latin typeface="Calibri"/>
                <a:cs typeface="Calibri"/>
              </a:rPr>
              <a:t>ôn</a:t>
            </a:r>
            <a:r>
              <a:rPr lang="en-US" dirty="0">
                <a:latin typeface="Calibri"/>
                <a:cs typeface="Calibri"/>
              </a:rPr>
              <a:t> </a:t>
            </a:r>
            <a:r>
              <a:rPr lang="en-US" dirty="0" err="1">
                <a:latin typeface="Calibri"/>
                <a:cs typeface="Calibri"/>
              </a:rPr>
              <a:t>tập</a:t>
            </a:r>
            <a:r>
              <a:rPr lang="en-US" dirty="0">
                <a:latin typeface="Calibri"/>
                <a:cs typeface="Calibri"/>
              </a:rPr>
              <a:t> </a:t>
            </a:r>
            <a:r>
              <a:rPr lang="en-US" dirty="0" err="1">
                <a:latin typeface="Calibri"/>
                <a:cs typeface="Calibri"/>
              </a:rPr>
              <a:t>lại</a:t>
            </a:r>
            <a:r>
              <a:rPr lang="en-US" dirty="0">
                <a:latin typeface="Calibri"/>
                <a:cs typeface="Calibri"/>
              </a:rPr>
              <a:t> </a:t>
            </a:r>
            <a:r>
              <a:rPr lang="en-US" dirty="0" err="1">
                <a:latin typeface="Calibri"/>
                <a:cs typeface="Calibri"/>
              </a:rPr>
              <a:t>bài</a:t>
            </a:r>
            <a:r>
              <a:rPr lang="en-US" dirty="0">
                <a:latin typeface="Calibri"/>
                <a:cs typeface="Calibri"/>
              </a:rPr>
              <a:t> </a:t>
            </a:r>
            <a:r>
              <a:rPr lang="en-US" dirty="0" err="1">
                <a:latin typeface="Calibri"/>
                <a:cs typeface="Calibri"/>
              </a:rPr>
              <a:t>cũ</a:t>
            </a:r>
            <a:r>
              <a:rPr lang="en-US" dirty="0">
                <a:latin typeface="Calibri"/>
                <a:cs typeface="Calibri"/>
              </a:rPr>
              <a:t> </a:t>
            </a:r>
            <a:r>
              <a:rPr lang="en-US" dirty="0" err="1">
                <a:latin typeface="Calibri"/>
                <a:cs typeface="Calibri"/>
              </a:rPr>
              <a:t>một</a:t>
            </a:r>
            <a:r>
              <a:rPr lang="en-US" dirty="0">
                <a:latin typeface="Calibri"/>
                <a:cs typeface="Calibri"/>
              </a:rPr>
              <a:t> </a:t>
            </a:r>
            <a:r>
              <a:rPr lang="en-US" dirty="0" err="1">
                <a:latin typeface="Calibri"/>
                <a:cs typeface="Calibri"/>
              </a:rPr>
              <a:t>chút</a:t>
            </a:r>
            <a:r>
              <a:rPr lang="en-US" dirty="0">
                <a:latin typeface="Calibri"/>
                <a:cs typeface="Calibri"/>
              </a:rPr>
              <a:t>.</a:t>
            </a:r>
            <a:endParaRPr lang="vi-VN" dirty="0"/>
          </a:p>
          <a:p>
            <a:pPr>
              <a:buNone/>
            </a:pPr>
            <a:r>
              <a:rPr lang="en-US" dirty="0" err="1">
                <a:latin typeface="Calibri"/>
                <a:cs typeface="Calibri"/>
              </a:rPr>
              <a:t>Có</a:t>
            </a:r>
            <a:r>
              <a:rPr lang="en-US" dirty="0">
                <a:latin typeface="Calibri"/>
                <a:cs typeface="Calibri"/>
              </a:rPr>
              <a:t> </a:t>
            </a:r>
            <a:r>
              <a:rPr lang="en-US" dirty="0" err="1">
                <a:latin typeface="Calibri"/>
                <a:cs typeface="Calibri"/>
              </a:rPr>
              <a:t>thể</a:t>
            </a:r>
            <a:r>
              <a:rPr lang="en-US" dirty="0">
                <a:latin typeface="Calibri"/>
                <a:cs typeface="Calibri"/>
              </a:rPr>
              <a:t> </a:t>
            </a:r>
            <a:r>
              <a:rPr lang="en-US" dirty="0" err="1">
                <a:latin typeface="Calibri"/>
                <a:cs typeface="Calibri"/>
              </a:rPr>
              <a:t>mọi</a:t>
            </a:r>
            <a:r>
              <a:rPr lang="en-US" dirty="0">
                <a:latin typeface="Calibri"/>
                <a:cs typeface="Calibri"/>
              </a:rPr>
              <a:t> </a:t>
            </a:r>
            <a:r>
              <a:rPr lang="en-US" dirty="0" err="1">
                <a:latin typeface="Calibri"/>
                <a:cs typeface="Calibri"/>
              </a:rPr>
              <a:t>người</a:t>
            </a:r>
            <a:r>
              <a:rPr lang="en-US" dirty="0">
                <a:latin typeface="Calibri"/>
                <a:cs typeface="Calibri"/>
              </a:rPr>
              <a:t> </a:t>
            </a:r>
            <a:r>
              <a:rPr lang="en-US" dirty="0" err="1">
                <a:latin typeface="Calibri"/>
                <a:cs typeface="Calibri"/>
              </a:rPr>
              <a:t>khi</a:t>
            </a:r>
            <a:r>
              <a:rPr lang="en-US" dirty="0">
                <a:latin typeface="Calibri"/>
                <a:cs typeface="Calibri"/>
              </a:rPr>
              <a:t> </a:t>
            </a:r>
            <a:r>
              <a:rPr lang="en-US" dirty="0" err="1">
                <a:latin typeface="Calibri"/>
                <a:cs typeface="Calibri"/>
              </a:rPr>
              <a:t>học</a:t>
            </a:r>
            <a:r>
              <a:rPr lang="en-US" dirty="0">
                <a:latin typeface="Calibri"/>
                <a:cs typeface="Calibri"/>
              </a:rPr>
              <a:t> </a:t>
            </a:r>
            <a:r>
              <a:rPr lang="en-US" dirty="0" err="1">
                <a:latin typeface="Calibri"/>
                <a:cs typeface="Calibri"/>
              </a:rPr>
              <a:t>kinh</a:t>
            </a:r>
            <a:r>
              <a:rPr lang="en-US" dirty="0">
                <a:latin typeface="Calibri"/>
                <a:cs typeface="Calibri"/>
              </a:rPr>
              <a:t> tế chính trị đã nghĩ rằng là "À kinh tế nghĩa là hoạt động về sản xuất hàng hóa, phân phối trao đổi và tiêu thụ.</a:t>
            </a:r>
            <a:endParaRPr lang="vi-VN"/>
          </a:p>
          <a:p>
            <a:pPr>
              <a:buNone/>
            </a:pPr>
            <a:r>
              <a:rPr lang="en-US" dirty="0" err="1">
                <a:latin typeface="Calibri"/>
                <a:cs typeface="Calibri"/>
              </a:rPr>
              <a:t>Chính</a:t>
            </a:r>
            <a:r>
              <a:rPr lang="en-US" dirty="0">
                <a:latin typeface="Calibri"/>
                <a:cs typeface="Calibri"/>
              </a:rPr>
              <a:t> </a:t>
            </a:r>
            <a:r>
              <a:rPr lang="en-US" dirty="0" err="1">
                <a:latin typeface="Calibri"/>
                <a:cs typeface="Calibri"/>
              </a:rPr>
              <a:t>là</a:t>
            </a:r>
            <a:r>
              <a:rPr lang="en-US" dirty="0">
                <a:latin typeface="Calibri"/>
                <a:cs typeface="Calibri"/>
              </a:rPr>
              <a:t> </a:t>
            </a:r>
            <a:r>
              <a:rPr lang="en-US" dirty="0" err="1">
                <a:latin typeface="Calibri"/>
                <a:cs typeface="Calibri"/>
              </a:rPr>
              <a:t>ngay</a:t>
            </a:r>
            <a:r>
              <a:rPr lang="en-US" dirty="0">
                <a:latin typeface="Calibri"/>
                <a:cs typeface="Calibri"/>
              </a:rPr>
              <a:t> </a:t>
            </a:r>
            <a:r>
              <a:rPr lang="en-US" dirty="0" err="1">
                <a:latin typeface="Calibri"/>
                <a:cs typeface="Calibri"/>
              </a:rPr>
              <a:t>thẳng</a:t>
            </a:r>
            <a:r>
              <a:rPr lang="en-US" dirty="0">
                <a:latin typeface="Calibri"/>
                <a:cs typeface="Calibri"/>
              </a:rPr>
              <a:t>, </a:t>
            </a:r>
            <a:r>
              <a:rPr lang="en-US" dirty="0" err="1">
                <a:latin typeface="Calibri"/>
                <a:cs typeface="Calibri"/>
              </a:rPr>
              <a:t>trị</a:t>
            </a:r>
            <a:r>
              <a:rPr lang="en-US" dirty="0">
                <a:latin typeface="Calibri"/>
                <a:cs typeface="Calibri"/>
              </a:rPr>
              <a:t> </a:t>
            </a:r>
            <a:r>
              <a:rPr lang="en-US" dirty="0" err="1">
                <a:latin typeface="Calibri"/>
                <a:cs typeface="Calibri"/>
              </a:rPr>
              <a:t>dùng</a:t>
            </a:r>
            <a:r>
              <a:rPr lang="en-US" dirty="0">
                <a:latin typeface="Calibri"/>
                <a:cs typeface="Calibri"/>
              </a:rPr>
              <a:t> </a:t>
            </a:r>
            <a:r>
              <a:rPr lang="en-US" dirty="0" err="1">
                <a:latin typeface="Calibri"/>
                <a:cs typeface="Calibri"/>
              </a:rPr>
              <a:t>biện</a:t>
            </a:r>
            <a:r>
              <a:rPr lang="en-US" dirty="0">
                <a:latin typeface="Calibri"/>
                <a:cs typeface="Calibri"/>
              </a:rPr>
              <a:t> </a:t>
            </a:r>
            <a:r>
              <a:rPr lang="en-US" dirty="0" err="1">
                <a:latin typeface="Calibri"/>
                <a:cs typeface="Calibri"/>
              </a:rPr>
              <a:t>pháp</a:t>
            </a:r>
            <a:r>
              <a:rPr lang="en-US" dirty="0">
                <a:latin typeface="Calibri"/>
                <a:cs typeface="Calibri"/>
              </a:rPr>
              <a:t> </a:t>
            </a:r>
            <a:r>
              <a:rPr lang="en-US" dirty="0" err="1">
                <a:latin typeface="Calibri"/>
                <a:cs typeface="Calibri"/>
              </a:rPr>
              <a:t>cứng</a:t>
            </a:r>
            <a:r>
              <a:rPr lang="en-US" dirty="0">
                <a:latin typeface="Calibri"/>
                <a:cs typeface="Calibri"/>
              </a:rPr>
              <a:t> </a:t>
            </a:r>
            <a:r>
              <a:rPr lang="en-US" dirty="0" err="1">
                <a:latin typeface="Calibri"/>
                <a:cs typeface="Calibri"/>
              </a:rPr>
              <a:t>rắn</a:t>
            </a:r>
            <a:r>
              <a:rPr lang="en-US" dirty="0">
                <a:latin typeface="Calibri"/>
                <a:cs typeface="Calibri"/>
              </a:rPr>
              <a:t> </a:t>
            </a:r>
            <a:r>
              <a:rPr lang="en-US" dirty="0" err="1">
                <a:latin typeface="Calibri"/>
                <a:cs typeface="Calibri"/>
              </a:rPr>
              <a:t>để</a:t>
            </a:r>
            <a:r>
              <a:rPr lang="en-US" dirty="0">
                <a:latin typeface="Calibri"/>
                <a:cs typeface="Calibri"/>
              </a:rPr>
              <a:t> </a:t>
            </a:r>
            <a:r>
              <a:rPr lang="en-US" dirty="0" err="1">
                <a:latin typeface="Calibri"/>
                <a:cs typeface="Calibri"/>
              </a:rPr>
              <a:t>xử</a:t>
            </a:r>
            <a:r>
              <a:rPr lang="en-US" dirty="0">
                <a:latin typeface="Calibri"/>
                <a:cs typeface="Calibri"/>
              </a:rPr>
              <a:t> lí </a:t>
            </a:r>
            <a:r>
              <a:rPr lang="en-US" dirty="0" err="1">
                <a:latin typeface="Calibri"/>
                <a:cs typeface="Calibri"/>
              </a:rPr>
              <a:t>vấn</a:t>
            </a:r>
            <a:r>
              <a:rPr lang="en-US" dirty="0">
                <a:latin typeface="Calibri"/>
                <a:cs typeface="Calibri"/>
              </a:rPr>
              <a:t> </a:t>
            </a:r>
            <a:r>
              <a:rPr lang="en-US" dirty="0" err="1">
                <a:latin typeface="Calibri"/>
                <a:cs typeface="Calibri"/>
              </a:rPr>
              <a:t>đề</a:t>
            </a:r>
            <a:r>
              <a:rPr lang="en-US" dirty="0">
                <a:latin typeface="Calibri"/>
                <a:cs typeface="Calibri"/>
              </a:rPr>
              <a:t> </a:t>
            </a:r>
            <a:r>
              <a:rPr lang="en-US" dirty="0" err="1">
                <a:latin typeface="Calibri"/>
                <a:cs typeface="Calibri"/>
              </a:rPr>
              <a:t>mang</a:t>
            </a:r>
            <a:r>
              <a:rPr lang="en-US" dirty="0">
                <a:latin typeface="Calibri"/>
                <a:cs typeface="Calibri"/>
              </a:rPr>
              <a:t> </a:t>
            </a:r>
            <a:r>
              <a:rPr lang="en-US" dirty="0" err="1">
                <a:latin typeface="Calibri"/>
                <a:cs typeface="Calibri"/>
              </a:rPr>
              <a:t>tính</a:t>
            </a:r>
            <a:r>
              <a:rPr lang="en-US" dirty="0">
                <a:latin typeface="Calibri"/>
                <a:cs typeface="Calibri"/>
              </a:rPr>
              <a:t> </a:t>
            </a:r>
            <a:r>
              <a:rPr lang="en-US" dirty="0" err="1">
                <a:latin typeface="Calibri"/>
                <a:cs typeface="Calibri"/>
              </a:rPr>
              <a:t>xấu</a:t>
            </a:r>
            <a:endParaRPr lang="en-US" dirty="0">
              <a:latin typeface="Calibri"/>
              <a:cs typeface="Calibri"/>
            </a:endParaRPr>
          </a:p>
          <a:p>
            <a:pPr>
              <a:buNone/>
            </a:pPr>
            <a:r>
              <a:rPr lang="en-US" dirty="0" err="1">
                <a:latin typeface="Calibri"/>
                <a:cs typeface="Calibri"/>
              </a:rPr>
              <a:t>Nên</a:t>
            </a:r>
            <a:r>
              <a:rPr lang="en-US" dirty="0">
                <a:latin typeface="Calibri"/>
                <a:cs typeface="Calibri"/>
              </a:rPr>
              <a:t>  </a:t>
            </a:r>
            <a:r>
              <a:rPr lang="en-US" dirty="0" err="1">
                <a:latin typeface="Calibri"/>
                <a:cs typeface="Calibri"/>
              </a:rPr>
              <a:t>ktct</a:t>
            </a:r>
            <a:r>
              <a:rPr lang="en-US" dirty="0">
                <a:latin typeface="Calibri"/>
                <a:cs typeface="Calibri"/>
              </a:rPr>
              <a:t> </a:t>
            </a:r>
            <a:r>
              <a:rPr lang="en-US" dirty="0" err="1">
                <a:latin typeface="Calibri"/>
                <a:cs typeface="Calibri"/>
              </a:rPr>
              <a:t>là</a:t>
            </a:r>
            <a:r>
              <a:rPr lang="en-US" dirty="0">
                <a:latin typeface="Calibri"/>
                <a:cs typeface="Calibri"/>
              </a:rPr>
              <a:t> </a:t>
            </a:r>
            <a:r>
              <a:rPr lang="en-US" dirty="0" err="1">
                <a:latin typeface="Calibri"/>
                <a:cs typeface="Calibri"/>
              </a:rPr>
              <a:t>nghiên</a:t>
            </a:r>
            <a:r>
              <a:rPr lang="en-US" dirty="0">
                <a:latin typeface="Calibri"/>
                <a:cs typeface="Calibri"/>
              </a:rPr>
              <a:t> </a:t>
            </a:r>
            <a:r>
              <a:rPr lang="en-US" dirty="0" err="1">
                <a:latin typeface="Calibri"/>
                <a:cs typeface="Calibri"/>
              </a:rPr>
              <a:t>cứu</a:t>
            </a:r>
            <a:r>
              <a:rPr lang="en-US" dirty="0">
                <a:latin typeface="Calibri"/>
                <a:cs typeface="Calibri"/>
              </a:rPr>
              <a:t> </a:t>
            </a:r>
            <a:r>
              <a:rPr lang="en-US" dirty="0" err="1">
                <a:latin typeface="Calibri"/>
                <a:cs typeface="Calibri"/>
              </a:rPr>
              <a:t>mối</a:t>
            </a:r>
            <a:r>
              <a:rPr lang="en-US" dirty="0">
                <a:latin typeface="Calibri"/>
                <a:cs typeface="Calibri"/>
              </a:rPr>
              <a:t> </a:t>
            </a:r>
            <a:r>
              <a:rPr lang="en-US" dirty="0" err="1">
                <a:latin typeface="Calibri"/>
                <a:cs typeface="Calibri"/>
              </a:rPr>
              <a:t>quan</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kinh</a:t>
            </a:r>
            <a:r>
              <a:rPr lang="en-US" dirty="0">
                <a:latin typeface="Calibri"/>
                <a:cs typeface="Calibri"/>
              </a:rPr>
              <a:t> </a:t>
            </a:r>
            <a:r>
              <a:rPr lang="en-US" dirty="0" err="1">
                <a:latin typeface="Calibri"/>
                <a:cs typeface="Calibri"/>
              </a:rPr>
              <a:t>tế</a:t>
            </a:r>
            <a:r>
              <a:rPr lang="en-US" dirty="0">
                <a:latin typeface="Calibri"/>
                <a:cs typeface="Calibri"/>
              </a:rPr>
              <a:t> </a:t>
            </a:r>
            <a:r>
              <a:rPr lang="en-US" dirty="0" err="1">
                <a:latin typeface="Calibri"/>
                <a:cs typeface="Calibri"/>
              </a:rPr>
              <a:t>và</a:t>
            </a:r>
            <a:r>
              <a:rPr lang="en-US" dirty="0">
                <a:latin typeface="Calibri"/>
                <a:cs typeface="Calibri"/>
              </a:rPr>
              <a:t> </a:t>
            </a:r>
            <a:r>
              <a:rPr lang="en-US" dirty="0" err="1">
                <a:latin typeface="Calibri"/>
                <a:cs typeface="Calibri"/>
              </a:rPr>
              <a:t>chính</a:t>
            </a:r>
            <a:r>
              <a:rPr lang="en-US" dirty="0">
                <a:latin typeface="Calibri"/>
                <a:cs typeface="Calibri"/>
              </a:rPr>
              <a:t> </a:t>
            </a:r>
            <a:r>
              <a:rPr lang="en-US" dirty="0" err="1">
                <a:latin typeface="Calibri"/>
                <a:cs typeface="Calibri"/>
              </a:rPr>
              <a:t>trị</a:t>
            </a:r>
            <a:r>
              <a:rPr lang="en-US" dirty="0">
                <a:latin typeface="Calibri"/>
                <a:cs typeface="Calibri"/>
              </a:rPr>
              <a:t> </a:t>
            </a:r>
            <a:r>
              <a:rPr lang="en-US" dirty="0" err="1">
                <a:latin typeface="Calibri"/>
                <a:cs typeface="Calibri"/>
              </a:rPr>
              <a:t>một</a:t>
            </a:r>
            <a:r>
              <a:rPr lang="en-US" dirty="0">
                <a:latin typeface="Calibri"/>
                <a:cs typeface="Calibri"/>
              </a:rPr>
              <a:t> </a:t>
            </a:r>
            <a:r>
              <a:rPr lang="en-US" dirty="0" err="1">
                <a:latin typeface="Calibri"/>
                <a:cs typeface="Calibri"/>
              </a:rPr>
              <a:t>cách</a:t>
            </a:r>
            <a:r>
              <a:rPr lang="en-US" dirty="0">
                <a:latin typeface="Calibri"/>
                <a:cs typeface="Calibri"/>
              </a:rPr>
              <a:t> </a:t>
            </a:r>
            <a:r>
              <a:rPr lang="en-US" dirty="0" err="1">
                <a:latin typeface="Calibri"/>
                <a:cs typeface="Calibri"/>
              </a:rPr>
              <a:t>lành</a:t>
            </a:r>
            <a:r>
              <a:rPr lang="en-US" dirty="0">
                <a:latin typeface="Calibri"/>
                <a:cs typeface="Calibri"/>
              </a:rPr>
              <a:t> </a:t>
            </a:r>
            <a:r>
              <a:rPr lang="en-US" dirty="0" err="1">
                <a:latin typeface="Calibri"/>
                <a:cs typeface="Calibri"/>
              </a:rPr>
              <a:t>mạnh</a:t>
            </a:r>
            <a:r>
              <a:rPr lang="en-US" dirty="0">
                <a:latin typeface="Calibri"/>
                <a:cs typeface="Calibri"/>
              </a:rPr>
              <a:t>. </a:t>
            </a:r>
            <a:r>
              <a:rPr lang="en-US" dirty="0" err="1">
                <a:latin typeface="Calibri"/>
                <a:cs typeface="Calibri"/>
              </a:rPr>
              <a:t>uhmm</a:t>
            </a:r>
            <a:r>
              <a:rPr lang="en-US" dirty="0">
                <a:latin typeface="Calibri"/>
                <a:cs typeface="Calibri"/>
              </a:rPr>
              <a:t> </a:t>
            </a:r>
            <a:r>
              <a:rPr lang="en-US" dirty="0" err="1">
                <a:latin typeface="Calibri"/>
                <a:cs typeface="Calibri"/>
              </a:rPr>
              <a:t>cũng</a:t>
            </a:r>
            <a:r>
              <a:rPr lang="en-US" dirty="0">
                <a:latin typeface="Calibri"/>
                <a:cs typeface="Calibri"/>
              </a:rPr>
              <a:t> </a:t>
            </a:r>
            <a:r>
              <a:rPr lang="en-US" dirty="0" err="1">
                <a:latin typeface="Calibri"/>
                <a:cs typeface="Calibri"/>
              </a:rPr>
              <a:t>có</a:t>
            </a:r>
            <a:r>
              <a:rPr lang="en-US" dirty="0">
                <a:latin typeface="Calibri"/>
                <a:cs typeface="Calibri"/>
              </a:rPr>
              <a:t> ý </a:t>
            </a:r>
            <a:r>
              <a:rPr lang="en-US" dirty="0" err="1">
                <a:latin typeface="Calibri"/>
                <a:cs typeface="Calibri"/>
              </a:rPr>
              <a:t>đúng</a:t>
            </a:r>
            <a:r>
              <a:rPr lang="en-US" dirty="0">
                <a:latin typeface="Calibri"/>
                <a:cs typeface="Calibri"/>
              </a:rPr>
              <a:t> </a:t>
            </a:r>
            <a:r>
              <a:rPr lang="en-US" dirty="0" err="1">
                <a:latin typeface="Calibri"/>
                <a:cs typeface="Calibri"/>
              </a:rPr>
              <a:t>thế</a:t>
            </a:r>
            <a:r>
              <a:rPr lang="en-US" dirty="0">
                <a:latin typeface="Calibri"/>
                <a:cs typeface="Calibri"/>
              </a:rPr>
              <a:t> </a:t>
            </a:r>
            <a:r>
              <a:rPr lang="en-US" dirty="0" err="1">
                <a:latin typeface="Calibri"/>
                <a:cs typeface="Calibri"/>
              </a:rPr>
              <a:t>nhưng</a:t>
            </a:r>
            <a:r>
              <a:rPr lang="en-US" dirty="0">
                <a:latin typeface="Calibri"/>
                <a:cs typeface="Calibri"/>
              </a:rPr>
              <a:t> </a:t>
            </a:r>
            <a:r>
              <a:rPr lang="en-US" dirty="0" err="1">
                <a:latin typeface="Calibri"/>
                <a:cs typeface="Calibri"/>
              </a:rPr>
              <a:t>ktct</a:t>
            </a:r>
            <a:r>
              <a:rPr lang="en-US" dirty="0">
                <a:latin typeface="Calibri"/>
                <a:cs typeface="Calibri"/>
              </a:rPr>
              <a:t> </a:t>
            </a:r>
            <a:r>
              <a:rPr lang="en-US" dirty="0" err="1">
                <a:latin typeface="Calibri"/>
                <a:cs typeface="Calibri"/>
              </a:rPr>
              <a:t>không</a:t>
            </a:r>
            <a:r>
              <a:rPr lang="en-US" dirty="0">
                <a:latin typeface="Calibri"/>
                <a:cs typeface="Calibri"/>
              </a:rPr>
              <a:t> </a:t>
            </a:r>
            <a:r>
              <a:rPr lang="en-US" dirty="0" err="1">
                <a:latin typeface="Calibri"/>
                <a:cs typeface="Calibri"/>
              </a:rPr>
              <a:t>hẳn</a:t>
            </a:r>
            <a:r>
              <a:rPr lang="en-US" dirty="0">
                <a:latin typeface="Calibri"/>
                <a:cs typeface="Calibri"/>
              </a:rPr>
              <a:t> </a:t>
            </a:r>
            <a:r>
              <a:rPr lang="en-US" dirty="0" err="1">
                <a:latin typeface="Calibri"/>
                <a:cs typeface="Calibri"/>
              </a:rPr>
              <a:t>là</a:t>
            </a:r>
            <a:r>
              <a:rPr lang="en-US" dirty="0">
                <a:latin typeface="Calibri"/>
                <a:cs typeface="Calibri"/>
              </a:rPr>
              <a:t> </a:t>
            </a:r>
            <a:r>
              <a:rPr lang="en-US" dirty="0" err="1">
                <a:latin typeface="Calibri"/>
                <a:cs typeface="Calibri"/>
              </a:rPr>
              <a:t>như</a:t>
            </a:r>
            <a:r>
              <a:rPr lang="en-US" dirty="0">
                <a:latin typeface="Calibri"/>
                <a:cs typeface="Calibri"/>
              </a:rPr>
              <a:t> </a:t>
            </a:r>
            <a:r>
              <a:rPr lang="en-US" dirty="0" err="1">
                <a:latin typeface="Calibri"/>
                <a:cs typeface="Calibri"/>
              </a:rPr>
              <a:t>vậy</a:t>
            </a:r>
            <a:r>
              <a:rPr lang="en-US" dirty="0">
                <a:latin typeface="Calibri"/>
                <a:cs typeface="Calibri"/>
              </a:rPr>
              <a:t>.</a:t>
            </a:r>
          </a:p>
          <a:p>
            <a:pPr>
              <a:buNone/>
            </a:pPr>
            <a:r>
              <a:rPr lang="en-US" dirty="0">
                <a:latin typeface="Calibri"/>
                <a:cs typeface="Calibri"/>
              </a:rPr>
              <a:t>Và </a:t>
            </a:r>
            <a:r>
              <a:rPr lang="en-US" dirty="0" err="1">
                <a:latin typeface="Calibri"/>
                <a:cs typeface="Calibri"/>
              </a:rPr>
              <a:t>chúng</a:t>
            </a:r>
            <a:r>
              <a:rPr lang="en-US" dirty="0">
                <a:latin typeface="Calibri"/>
                <a:cs typeface="Calibri"/>
              </a:rPr>
              <a:t> ta </a:t>
            </a:r>
            <a:r>
              <a:rPr lang="en-US" dirty="0" err="1">
                <a:latin typeface="Calibri"/>
                <a:cs typeface="Calibri"/>
              </a:rPr>
              <a:t>có</a:t>
            </a:r>
            <a:r>
              <a:rPr lang="en-US" dirty="0">
                <a:latin typeface="Calibri"/>
                <a:cs typeface="Calibri"/>
              </a:rPr>
              <a:t> </a:t>
            </a:r>
            <a:r>
              <a:rPr lang="en-US" dirty="0" err="1">
                <a:latin typeface="Calibri"/>
                <a:cs typeface="Calibri"/>
              </a:rPr>
              <a:t>định</a:t>
            </a:r>
            <a:r>
              <a:rPr lang="en-US" dirty="0">
                <a:latin typeface="Calibri"/>
                <a:cs typeface="Calibri"/>
              </a:rPr>
              <a:t> </a:t>
            </a:r>
            <a:r>
              <a:rPr lang="en-US" dirty="0" err="1">
                <a:latin typeface="Calibri"/>
                <a:cs typeface="Calibri"/>
              </a:rPr>
              <a:t>nghĩa</a:t>
            </a:r>
            <a:r>
              <a:rPr lang="en-US" dirty="0">
                <a:latin typeface="Calibri"/>
                <a:cs typeface="Calibri"/>
              </a:rPr>
              <a:t> </a:t>
            </a:r>
            <a:r>
              <a:rPr lang="en-US" dirty="0" err="1">
                <a:latin typeface="Calibri"/>
                <a:cs typeface="Calibri"/>
              </a:rPr>
              <a:t>như</a:t>
            </a:r>
            <a:r>
              <a:rPr lang="en-US" dirty="0">
                <a:latin typeface="Calibri"/>
                <a:cs typeface="Calibri"/>
              </a:rPr>
              <a:t> </a:t>
            </a:r>
            <a:r>
              <a:rPr lang="en-US" dirty="0" err="1">
                <a:latin typeface="Calibri"/>
                <a:cs typeface="Calibri"/>
              </a:rPr>
              <a:t>sau</a:t>
            </a:r>
          </a:p>
          <a:p>
            <a:pPr>
              <a:buNone/>
            </a:pPr>
            <a:r>
              <a:rPr lang="en-US" dirty="0" err="1"/>
              <a:t>Không</a:t>
            </a:r>
            <a:r>
              <a:rPr lang="en-US" dirty="0"/>
              <a:t> </a:t>
            </a:r>
            <a:r>
              <a:rPr lang="en-US" dirty="0" err="1"/>
              <a:t>có</a:t>
            </a:r>
            <a:r>
              <a:rPr lang="en-US" dirty="0"/>
              <a:t> </a:t>
            </a:r>
            <a:r>
              <a:rPr lang="en-US" dirty="0" err="1"/>
              <a:t>một</a:t>
            </a:r>
            <a:r>
              <a:rPr lang="en-US" dirty="0"/>
              <a:t> </a:t>
            </a:r>
            <a:r>
              <a:rPr lang="en-US" dirty="0" err="1"/>
              <a:t>môn</a:t>
            </a:r>
            <a:r>
              <a:rPr lang="en-US" dirty="0"/>
              <a:t> </a:t>
            </a:r>
            <a:r>
              <a:rPr lang="en-US" dirty="0" err="1"/>
              <a:t>ktct</a:t>
            </a:r>
            <a:r>
              <a:rPr lang="en-US" dirty="0"/>
              <a:t> </a:t>
            </a:r>
            <a:r>
              <a:rPr lang="en-US" dirty="0" err="1"/>
              <a:t>nào</a:t>
            </a:r>
            <a:r>
              <a:rPr lang="en-US" dirty="0"/>
              <a:t> </a:t>
            </a:r>
            <a:r>
              <a:rPr lang="en-US" dirty="0" err="1"/>
              <a:t>duy</a:t>
            </a:r>
            <a:r>
              <a:rPr lang="en-US" dirty="0"/>
              <a:t> </a:t>
            </a:r>
            <a:r>
              <a:rPr lang="en-US" dirty="0" err="1"/>
              <a:t>nhất</a:t>
            </a:r>
            <a:r>
              <a:rPr lang="en-US" dirty="0"/>
              <a:t> </a:t>
            </a:r>
            <a:r>
              <a:rPr lang="en-US" dirty="0" err="1"/>
              <a:t>trong</a:t>
            </a:r>
            <a:r>
              <a:rPr lang="en-US" dirty="0"/>
              <a:t> </a:t>
            </a:r>
            <a:r>
              <a:rPr lang="en-US" dirty="0" err="1"/>
              <a:t>tất</a:t>
            </a:r>
            <a:r>
              <a:rPr lang="en-US" dirty="0"/>
              <a:t> </a:t>
            </a:r>
            <a:r>
              <a:rPr lang="en-US" dirty="0" err="1"/>
              <a:t>cả</a:t>
            </a:r>
            <a:r>
              <a:rPr lang="en-US" dirty="0"/>
              <a:t> </a:t>
            </a:r>
            <a:r>
              <a:rPr lang="en-US" dirty="0" err="1"/>
              <a:t>mọi</a:t>
            </a:r>
            <a:r>
              <a:rPr lang="en-US" dirty="0"/>
              <a:t> </a:t>
            </a:r>
            <a:r>
              <a:rPr lang="en-US" dirty="0" err="1"/>
              <a:t>nước</a:t>
            </a:r>
            <a:r>
              <a:rPr lang="en-US" dirty="0"/>
              <a:t> </a:t>
            </a:r>
            <a:r>
              <a:rPr lang="en-US" dirty="0" err="1"/>
              <a:t>và</a:t>
            </a:r>
            <a:r>
              <a:rPr lang="en-US" dirty="0"/>
              <a:t> </a:t>
            </a:r>
            <a:r>
              <a:rPr lang="en-US" dirty="0" err="1"/>
              <a:t>tất</a:t>
            </a:r>
            <a:r>
              <a:rPr lang="en-US" dirty="0"/>
              <a:t> </a:t>
            </a:r>
            <a:r>
              <a:rPr lang="en-US" dirty="0" err="1"/>
              <a:t>cả</a:t>
            </a:r>
            <a:r>
              <a:rPr lang="en-US" dirty="0"/>
              <a:t> </a:t>
            </a:r>
            <a:r>
              <a:rPr lang="en-US" dirty="0" err="1"/>
              <a:t>thời</a:t>
            </a:r>
            <a:r>
              <a:rPr lang="en-US" dirty="0"/>
              <a:t> </a:t>
            </a:r>
            <a:r>
              <a:rPr lang="en-US" dirty="0" err="1"/>
              <a:t>đại</a:t>
            </a:r>
            <a:r>
              <a:rPr lang="en-US" dirty="0"/>
              <a:t> </a:t>
            </a:r>
            <a:r>
              <a:rPr lang="en-US" dirty="0" err="1"/>
              <a:t>lịch</a:t>
            </a:r>
            <a:r>
              <a:rPr lang="en-US" dirty="0"/>
              <a:t> </a:t>
            </a:r>
            <a:r>
              <a:rPr lang="en-US" dirty="0" err="1"/>
              <a:t>sử</a:t>
            </a:r>
            <a:r>
              <a:rPr lang="en-US" dirty="0"/>
              <a:t>. </a:t>
            </a:r>
            <a:r>
              <a:rPr lang="en-US" dirty="0" err="1"/>
              <a:t>Chỉ</a:t>
            </a:r>
            <a:r>
              <a:rPr lang="en-US" dirty="0"/>
              <a:t> </a:t>
            </a:r>
            <a:r>
              <a:rPr lang="en-US" dirty="0" err="1"/>
              <a:t>có</a:t>
            </a:r>
            <a:r>
              <a:rPr lang="en-US" dirty="0"/>
              <a:t> </a:t>
            </a:r>
            <a:r>
              <a:rPr lang="en-US" dirty="0" err="1"/>
              <a:t>nền</a:t>
            </a:r>
            <a:r>
              <a:rPr lang="en-US" dirty="0"/>
              <a:t> </a:t>
            </a:r>
            <a:r>
              <a:rPr lang="en-US" dirty="0" err="1"/>
              <a:t>tảng</a:t>
            </a:r>
            <a:r>
              <a:rPr lang="en-US" dirty="0"/>
              <a:t> lý thuyết </a:t>
            </a:r>
            <a:r>
              <a:rPr lang="en-US" dirty="0" err="1"/>
              <a:t>chung</a:t>
            </a:r>
            <a:r>
              <a:rPr lang="en-US" dirty="0"/>
              <a:t> </a:t>
            </a:r>
            <a:r>
              <a:rPr lang="en-US" dirty="0" err="1"/>
              <a:t>quan</a:t>
            </a:r>
            <a:r>
              <a:rPr lang="en-US" dirty="0"/>
              <a:t> </a:t>
            </a:r>
            <a:r>
              <a:rPr lang="en-US" dirty="0" err="1"/>
              <a:t>hệ</a:t>
            </a:r>
            <a:r>
              <a:rPr lang="en-US" dirty="0"/>
              <a:t> </a:t>
            </a:r>
            <a:r>
              <a:rPr lang="en-US" dirty="0" err="1"/>
              <a:t>sản</a:t>
            </a:r>
            <a:r>
              <a:rPr lang="en-US" dirty="0"/>
              <a:t> </a:t>
            </a:r>
            <a:r>
              <a:rPr lang="en-US" dirty="0" err="1"/>
              <a:t>xuất</a:t>
            </a:r>
            <a:r>
              <a:rPr lang="en-US" dirty="0"/>
              <a:t> </a:t>
            </a:r>
            <a:r>
              <a:rPr lang="en-US" dirty="0" err="1"/>
              <a:t>và</a:t>
            </a:r>
            <a:r>
              <a:rPr lang="en-US" dirty="0"/>
              <a:t> </a:t>
            </a:r>
            <a:r>
              <a:rPr lang="en-US" dirty="0" err="1"/>
              <a:t>trao</a:t>
            </a:r>
            <a:r>
              <a:rPr lang="en-US" dirty="0"/>
              <a:t> </a:t>
            </a:r>
            <a:r>
              <a:rPr lang="en-US" dirty="0" err="1"/>
              <a:t>đổi</a:t>
            </a:r>
          </a:p>
        </p:txBody>
      </p:sp>
    </p:spTree>
    <p:extLst>
      <p:ext uri="{BB962C8B-B14F-4D97-AF65-F5344CB8AC3E}">
        <p14:creationId xmlns:p14="http://schemas.microsoft.com/office/powerpoint/2010/main" val="1204446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a:buNone/>
            </a:pPr>
            <a:r>
              <a:rPr lang="en-US" dirty="0" err="1">
                <a:latin typeface="Calibri"/>
                <a:cs typeface="Calibri"/>
              </a:rPr>
              <a:t>Trước</a:t>
            </a:r>
            <a:r>
              <a:rPr lang="en-US" dirty="0">
                <a:latin typeface="Calibri"/>
                <a:cs typeface="Calibri"/>
              </a:rPr>
              <a:t> </a:t>
            </a:r>
            <a:r>
              <a:rPr lang="en-US" dirty="0" err="1">
                <a:latin typeface="Calibri"/>
                <a:cs typeface="Calibri"/>
              </a:rPr>
              <a:t>khi</a:t>
            </a:r>
            <a:r>
              <a:rPr lang="en-US" dirty="0">
                <a:latin typeface="Calibri"/>
                <a:cs typeface="Calibri"/>
              </a:rPr>
              <a:t> </a:t>
            </a:r>
            <a:r>
              <a:rPr lang="en-US" dirty="0" err="1">
                <a:latin typeface="Calibri"/>
                <a:cs typeface="Calibri"/>
              </a:rPr>
              <a:t>bắt</a:t>
            </a:r>
            <a:r>
              <a:rPr lang="en-US" dirty="0">
                <a:latin typeface="Calibri"/>
                <a:cs typeface="Calibri"/>
              </a:rPr>
              <a:t> </a:t>
            </a:r>
            <a:r>
              <a:rPr lang="en-US" dirty="0" err="1">
                <a:latin typeface="Calibri"/>
                <a:cs typeface="Calibri"/>
              </a:rPr>
              <a:t>đầu</a:t>
            </a:r>
            <a:r>
              <a:rPr lang="en-US" dirty="0">
                <a:latin typeface="Calibri"/>
                <a:cs typeface="Calibri"/>
              </a:rPr>
              <a:t> </a:t>
            </a:r>
            <a:r>
              <a:rPr lang="en-US" dirty="0" err="1">
                <a:latin typeface="Calibri"/>
                <a:cs typeface="Calibri"/>
              </a:rPr>
              <a:t>với</a:t>
            </a:r>
            <a:r>
              <a:rPr lang="en-US" dirty="0">
                <a:latin typeface="Calibri"/>
                <a:cs typeface="Calibri"/>
              </a:rPr>
              <a:t> </a:t>
            </a:r>
            <a:r>
              <a:rPr lang="en-US" dirty="0" err="1">
                <a:latin typeface="Calibri"/>
                <a:cs typeface="Calibri"/>
              </a:rPr>
              <a:t>tác</a:t>
            </a:r>
            <a:r>
              <a:rPr lang="en-US" dirty="0">
                <a:latin typeface="Calibri"/>
                <a:cs typeface="Calibri"/>
              </a:rPr>
              <a:t> </a:t>
            </a:r>
            <a:r>
              <a:rPr lang="en-US" dirty="0" err="1">
                <a:latin typeface="Calibri"/>
                <a:cs typeface="Calibri"/>
              </a:rPr>
              <a:t>dụng</a:t>
            </a:r>
            <a:r>
              <a:rPr lang="en-US" dirty="0">
                <a:latin typeface="Calibri"/>
                <a:cs typeface="Calibri"/>
              </a:rPr>
              <a:t> </a:t>
            </a:r>
            <a:r>
              <a:rPr lang="en-US" dirty="0" err="1">
                <a:latin typeface="Calibri"/>
                <a:cs typeface="Calibri"/>
              </a:rPr>
              <a:t>của</a:t>
            </a:r>
            <a:r>
              <a:rPr lang="en-US" dirty="0">
                <a:latin typeface="Calibri"/>
                <a:cs typeface="Calibri"/>
              </a:rPr>
              <a:t> </a:t>
            </a:r>
            <a:r>
              <a:rPr lang="en-US" dirty="0" err="1">
                <a:latin typeface="Calibri"/>
                <a:cs typeface="Calibri"/>
              </a:rPr>
              <a:t>việc</a:t>
            </a:r>
            <a:r>
              <a:rPr lang="en-US" dirty="0">
                <a:latin typeface="Calibri"/>
                <a:cs typeface="Calibri"/>
              </a:rPr>
              <a:t> </a:t>
            </a:r>
            <a:r>
              <a:rPr lang="en-US" dirty="0" err="1">
                <a:latin typeface="Calibri"/>
                <a:cs typeface="Calibri"/>
              </a:rPr>
              <a:t>nghiên</a:t>
            </a:r>
            <a:r>
              <a:rPr lang="en-US" dirty="0">
                <a:latin typeface="Calibri"/>
                <a:cs typeface="Calibri"/>
              </a:rPr>
              <a:t> </a:t>
            </a:r>
            <a:r>
              <a:rPr lang="en-US" dirty="0" err="1">
                <a:latin typeface="Calibri"/>
                <a:cs typeface="Calibri"/>
              </a:rPr>
              <a:t>cứu</a:t>
            </a:r>
            <a:r>
              <a:rPr lang="en-US" dirty="0">
                <a:latin typeface="Calibri"/>
                <a:cs typeface="Calibri"/>
              </a:rPr>
              <a:t> </a:t>
            </a:r>
            <a:r>
              <a:rPr lang="en-US" dirty="0" err="1">
                <a:latin typeface="Calibri"/>
                <a:cs typeface="Calibri"/>
              </a:rPr>
              <a:t>kinh</a:t>
            </a:r>
            <a:r>
              <a:rPr lang="en-US" dirty="0">
                <a:latin typeface="Calibri"/>
                <a:cs typeface="Calibri"/>
              </a:rPr>
              <a:t> </a:t>
            </a:r>
            <a:r>
              <a:rPr lang="en-US" dirty="0" err="1">
                <a:latin typeface="Calibri"/>
                <a:cs typeface="Calibri"/>
              </a:rPr>
              <a:t>tế</a:t>
            </a:r>
            <a:r>
              <a:rPr lang="en-US" dirty="0">
                <a:latin typeface="Calibri"/>
                <a:cs typeface="Calibri"/>
              </a:rPr>
              <a:t> </a:t>
            </a:r>
            <a:r>
              <a:rPr lang="en-US" dirty="0" err="1">
                <a:latin typeface="Calibri"/>
                <a:cs typeface="Calibri"/>
              </a:rPr>
              <a:t>chính</a:t>
            </a:r>
            <a:r>
              <a:rPr lang="en-US" dirty="0">
                <a:latin typeface="Calibri"/>
                <a:cs typeface="Calibri"/>
              </a:rPr>
              <a:t> </a:t>
            </a:r>
            <a:r>
              <a:rPr lang="en-US" dirty="0" err="1">
                <a:latin typeface="Calibri"/>
                <a:cs typeface="Calibri"/>
              </a:rPr>
              <a:t>trị</a:t>
            </a:r>
            <a:r>
              <a:rPr lang="en-US" dirty="0">
                <a:latin typeface="Calibri"/>
                <a:cs typeface="Calibri"/>
              </a:rPr>
              <a:t> </a:t>
            </a:r>
            <a:r>
              <a:rPr lang="en-US" dirty="0" err="1">
                <a:latin typeface="Calibri"/>
                <a:cs typeface="Calibri"/>
              </a:rPr>
              <a:t>thì</a:t>
            </a:r>
            <a:r>
              <a:rPr lang="en-US" dirty="0">
                <a:latin typeface="Calibri"/>
                <a:cs typeface="Calibri"/>
              </a:rPr>
              <a:t> </a:t>
            </a:r>
            <a:r>
              <a:rPr lang="en-US" dirty="0" err="1">
                <a:latin typeface="Calibri"/>
                <a:cs typeface="Calibri"/>
              </a:rPr>
              <a:t>chúng</a:t>
            </a:r>
            <a:r>
              <a:rPr lang="en-US" dirty="0">
                <a:latin typeface="Calibri"/>
                <a:cs typeface="Calibri"/>
              </a:rPr>
              <a:t> ta </a:t>
            </a:r>
            <a:r>
              <a:rPr lang="en-US" dirty="0" err="1">
                <a:latin typeface="Calibri"/>
                <a:cs typeface="Calibri"/>
              </a:rPr>
              <a:t>sẽ</a:t>
            </a:r>
            <a:r>
              <a:rPr lang="en-US" dirty="0">
                <a:latin typeface="Calibri"/>
                <a:cs typeface="Calibri"/>
              </a:rPr>
              <a:t> </a:t>
            </a:r>
            <a:r>
              <a:rPr lang="en-US" dirty="0" err="1">
                <a:latin typeface="Calibri"/>
                <a:cs typeface="Calibri"/>
              </a:rPr>
              <a:t>cùng</a:t>
            </a:r>
            <a:r>
              <a:rPr lang="en-US" dirty="0">
                <a:latin typeface="Calibri"/>
                <a:cs typeface="Calibri"/>
              </a:rPr>
              <a:t> </a:t>
            </a:r>
            <a:r>
              <a:rPr lang="en-US" dirty="0" err="1">
                <a:latin typeface="Calibri"/>
                <a:cs typeface="Calibri"/>
              </a:rPr>
              <a:t>nhau</a:t>
            </a:r>
            <a:r>
              <a:rPr lang="en-US" dirty="0">
                <a:latin typeface="Calibri"/>
                <a:cs typeface="Calibri"/>
              </a:rPr>
              <a:t> </a:t>
            </a:r>
            <a:r>
              <a:rPr lang="en-US" dirty="0" err="1">
                <a:latin typeface="Calibri"/>
                <a:cs typeface="Calibri"/>
              </a:rPr>
              <a:t>ôn</a:t>
            </a:r>
            <a:r>
              <a:rPr lang="en-US" dirty="0">
                <a:latin typeface="Calibri"/>
                <a:cs typeface="Calibri"/>
              </a:rPr>
              <a:t> </a:t>
            </a:r>
            <a:r>
              <a:rPr lang="en-US" dirty="0" err="1">
                <a:latin typeface="Calibri"/>
                <a:cs typeface="Calibri"/>
              </a:rPr>
              <a:t>tập</a:t>
            </a:r>
            <a:r>
              <a:rPr lang="en-US" dirty="0">
                <a:latin typeface="Calibri"/>
                <a:cs typeface="Calibri"/>
              </a:rPr>
              <a:t> </a:t>
            </a:r>
            <a:r>
              <a:rPr lang="en-US" dirty="0" err="1">
                <a:latin typeface="Calibri"/>
                <a:cs typeface="Calibri"/>
              </a:rPr>
              <a:t>lại</a:t>
            </a:r>
            <a:r>
              <a:rPr lang="en-US" dirty="0">
                <a:latin typeface="Calibri"/>
                <a:cs typeface="Calibri"/>
              </a:rPr>
              <a:t> </a:t>
            </a:r>
            <a:r>
              <a:rPr lang="en-US" dirty="0" err="1">
                <a:latin typeface="Calibri"/>
                <a:cs typeface="Calibri"/>
              </a:rPr>
              <a:t>bài</a:t>
            </a:r>
            <a:r>
              <a:rPr lang="en-US" dirty="0">
                <a:latin typeface="Calibri"/>
                <a:cs typeface="Calibri"/>
              </a:rPr>
              <a:t> </a:t>
            </a:r>
            <a:r>
              <a:rPr lang="en-US" dirty="0" err="1">
                <a:latin typeface="Calibri"/>
                <a:cs typeface="Calibri"/>
              </a:rPr>
              <a:t>cũ</a:t>
            </a:r>
            <a:r>
              <a:rPr lang="en-US" dirty="0">
                <a:latin typeface="Calibri"/>
                <a:cs typeface="Calibri"/>
              </a:rPr>
              <a:t> </a:t>
            </a:r>
            <a:r>
              <a:rPr lang="en-US" dirty="0" err="1">
                <a:latin typeface="Calibri"/>
                <a:cs typeface="Calibri"/>
              </a:rPr>
              <a:t>một</a:t>
            </a:r>
            <a:r>
              <a:rPr lang="en-US" dirty="0">
                <a:latin typeface="Calibri"/>
                <a:cs typeface="Calibri"/>
              </a:rPr>
              <a:t> </a:t>
            </a:r>
            <a:r>
              <a:rPr lang="en-US" dirty="0" err="1">
                <a:latin typeface="Calibri"/>
                <a:cs typeface="Calibri"/>
              </a:rPr>
              <a:t>chút</a:t>
            </a:r>
            <a:r>
              <a:rPr lang="en-US" dirty="0">
                <a:latin typeface="Calibri"/>
                <a:cs typeface="Calibri"/>
              </a:rPr>
              <a:t>.</a:t>
            </a:r>
            <a:endParaRPr lang="vi-VN" dirty="0"/>
          </a:p>
          <a:p>
            <a:pPr>
              <a:buNone/>
            </a:pPr>
            <a:r>
              <a:rPr lang="en-US" dirty="0" err="1">
                <a:latin typeface="Calibri"/>
                <a:cs typeface="Calibri"/>
              </a:rPr>
              <a:t>Có</a:t>
            </a:r>
            <a:r>
              <a:rPr lang="en-US" dirty="0">
                <a:latin typeface="Calibri"/>
                <a:cs typeface="Calibri"/>
              </a:rPr>
              <a:t> </a:t>
            </a:r>
            <a:r>
              <a:rPr lang="en-US" dirty="0" err="1">
                <a:latin typeface="Calibri"/>
                <a:cs typeface="Calibri"/>
              </a:rPr>
              <a:t>thể</a:t>
            </a:r>
            <a:r>
              <a:rPr lang="en-US" dirty="0">
                <a:latin typeface="Calibri"/>
                <a:cs typeface="Calibri"/>
              </a:rPr>
              <a:t> </a:t>
            </a:r>
            <a:r>
              <a:rPr lang="en-US" dirty="0" err="1">
                <a:latin typeface="Calibri"/>
                <a:cs typeface="Calibri"/>
              </a:rPr>
              <a:t>mọi</a:t>
            </a:r>
            <a:r>
              <a:rPr lang="en-US" dirty="0">
                <a:latin typeface="Calibri"/>
                <a:cs typeface="Calibri"/>
              </a:rPr>
              <a:t> </a:t>
            </a:r>
            <a:r>
              <a:rPr lang="en-US" dirty="0" err="1">
                <a:latin typeface="Calibri"/>
                <a:cs typeface="Calibri"/>
              </a:rPr>
              <a:t>người</a:t>
            </a:r>
            <a:r>
              <a:rPr lang="en-US" dirty="0">
                <a:latin typeface="Calibri"/>
                <a:cs typeface="Calibri"/>
              </a:rPr>
              <a:t> </a:t>
            </a:r>
            <a:r>
              <a:rPr lang="en-US" dirty="0" err="1">
                <a:latin typeface="Calibri"/>
                <a:cs typeface="Calibri"/>
              </a:rPr>
              <a:t>khi</a:t>
            </a:r>
            <a:r>
              <a:rPr lang="en-US" dirty="0">
                <a:latin typeface="Calibri"/>
                <a:cs typeface="Calibri"/>
              </a:rPr>
              <a:t> </a:t>
            </a:r>
            <a:r>
              <a:rPr lang="en-US" dirty="0" err="1">
                <a:latin typeface="Calibri"/>
                <a:cs typeface="Calibri"/>
              </a:rPr>
              <a:t>học</a:t>
            </a:r>
            <a:r>
              <a:rPr lang="en-US" dirty="0">
                <a:latin typeface="Calibri"/>
                <a:cs typeface="Calibri"/>
              </a:rPr>
              <a:t> </a:t>
            </a:r>
            <a:r>
              <a:rPr lang="en-US" dirty="0" err="1">
                <a:latin typeface="Calibri"/>
                <a:cs typeface="Calibri"/>
              </a:rPr>
              <a:t>kinh</a:t>
            </a:r>
            <a:r>
              <a:rPr lang="en-US" dirty="0">
                <a:latin typeface="Calibri"/>
                <a:cs typeface="Calibri"/>
              </a:rPr>
              <a:t> tế chính trị đã nghĩ rằng là "À kinh tế nghĩa là hoạt động về sản xuất hàng hóa, phân phối trao đổi và tiêu thụ.</a:t>
            </a:r>
            <a:endParaRPr lang="vi-VN"/>
          </a:p>
          <a:p>
            <a:pPr>
              <a:buNone/>
            </a:pPr>
            <a:r>
              <a:rPr lang="en-US" dirty="0" err="1">
                <a:latin typeface="Calibri"/>
                <a:cs typeface="Calibri"/>
              </a:rPr>
              <a:t>Chính</a:t>
            </a:r>
            <a:r>
              <a:rPr lang="en-US" dirty="0">
                <a:latin typeface="Calibri"/>
                <a:cs typeface="Calibri"/>
              </a:rPr>
              <a:t> </a:t>
            </a:r>
            <a:r>
              <a:rPr lang="en-US" dirty="0" err="1">
                <a:latin typeface="Calibri"/>
                <a:cs typeface="Calibri"/>
              </a:rPr>
              <a:t>là</a:t>
            </a:r>
            <a:r>
              <a:rPr lang="en-US" dirty="0">
                <a:latin typeface="Calibri"/>
                <a:cs typeface="Calibri"/>
              </a:rPr>
              <a:t> </a:t>
            </a:r>
            <a:r>
              <a:rPr lang="en-US" dirty="0" err="1">
                <a:latin typeface="Calibri"/>
                <a:cs typeface="Calibri"/>
              </a:rPr>
              <a:t>ngay</a:t>
            </a:r>
            <a:r>
              <a:rPr lang="en-US" dirty="0">
                <a:latin typeface="Calibri"/>
                <a:cs typeface="Calibri"/>
              </a:rPr>
              <a:t> </a:t>
            </a:r>
            <a:r>
              <a:rPr lang="en-US" dirty="0" err="1">
                <a:latin typeface="Calibri"/>
                <a:cs typeface="Calibri"/>
              </a:rPr>
              <a:t>thẳng</a:t>
            </a:r>
            <a:r>
              <a:rPr lang="en-US" dirty="0">
                <a:latin typeface="Calibri"/>
                <a:cs typeface="Calibri"/>
              </a:rPr>
              <a:t>, </a:t>
            </a:r>
            <a:r>
              <a:rPr lang="en-US" dirty="0" err="1">
                <a:latin typeface="Calibri"/>
                <a:cs typeface="Calibri"/>
              </a:rPr>
              <a:t>trị</a:t>
            </a:r>
            <a:r>
              <a:rPr lang="en-US" dirty="0">
                <a:latin typeface="Calibri"/>
                <a:cs typeface="Calibri"/>
              </a:rPr>
              <a:t> </a:t>
            </a:r>
            <a:r>
              <a:rPr lang="en-US" dirty="0" err="1">
                <a:latin typeface="Calibri"/>
                <a:cs typeface="Calibri"/>
              </a:rPr>
              <a:t>dùng</a:t>
            </a:r>
            <a:r>
              <a:rPr lang="en-US" dirty="0">
                <a:latin typeface="Calibri"/>
                <a:cs typeface="Calibri"/>
              </a:rPr>
              <a:t> </a:t>
            </a:r>
            <a:r>
              <a:rPr lang="en-US" dirty="0" err="1">
                <a:latin typeface="Calibri"/>
                <a:cs typeface="Calibri"/>
              </a:rPr>
              <a:t>biện</a:t>
            </a:r>
            <a:r>
              <a:rPr lang="en-US" dirty="0">
                <a:latin typeface="Calibri"/>
                <a:cs typeface="Calibri"/>
              </a:rPr>
              <a:t> </a:t>
            </a:r>
            <a:r>
              <a:rPr lang="en-US" dirty="0" err="1">
                <a:latin typeface="Calibri"/>
                <a:cs typeface="Calibri"/>
              </a:rPr>
              <a:t>pháp</a:t>
            </a:r>
            <a:r>
              <a:rPr lang="en-US" dirty="0">
                <a:latin typeface="Calibri"/>
                <a:cs typeface="Calibri"/>
              </a:rPr>
              <a:t> </a:t>
            </a:r>
            <a:r>
              <a:rPr lang="en-US" dirty="0" err="1">
                <a:latin typeface="Calibri"/>
                <a:cs typeface="Calibri"/>
              </a:rPr>
              <a:t>cứng</a:t>
            </a:r>
            <a:r>
              <a:rPr lang="en-US" dirty="0">
                <a:latin typeface="Calibri"/>
                <a:cs typeface="Calibri"/>
              </a:rPr>
              <a:t> </a:t>
            </a:r>
            <a:r>
              <a:rPr lang="en-US" dirty="0" err="1">
                <a:latin typeface="Calibri"/>
                <a:cs typeface="Calibri"/>
              </a:rPr>
              <a:t>rắn</a:t>
            </a:r>
            <a:r>
              <a:rPr lang="en-US" dirty="0">
                <a:latin typeface="Calibri"/>
                <a:cs typeface="Calibri"/>
              </a:rPr>
              <a:t> </a:t>
            </a:r>
            <a:r>
              <a:rPr lang="en-US" dirty="0" err="1">
                <a:latin typeface="Calibri"/>
                <a:cs typeface="Calibri"/>
              </a:rPr>
              <a:t>để</a:t>
            </a:r>
            <a:r>
              <a:rPr lang="en-US" dirty="0">
                <a:latin typeface="Calibri"/>
                <a:cs typeface="Calibri"/>
              </a:rPr>
              <a:t> </a:t>
            </a:r>
            <a:r>
              <a:rPr lang="en-US" dirty="0" err="1">
                <a:latin typeface="Calibri"/>
                <a:cs typeface="Calibri"/>
              </a:rPr>
              <a:t>xử</a:t>
            </a:r>
            <a:r>
              <a:rPr lang="en-US" dirty="0">
                <a:latin typeface="Calibri"/>
                <a:cs typeface="Calibri"/>
              </a:rPr>
              <a:t> lí </a:t>
            </a:r>
            <a:r>
              <a:rPr lang="en-US" dirty="0" err="1">
                <a:latin typeface="Calibri"/>
                <a:cs typeface="Calibri"/>
              </a:rPr>
              <a:t>vấn</a:t>
            </a:r>
            <a:r>
              <a:rPr lang="en-US" dirty="0">
                <a:latin typeface="Calibri"/>
                <a:cs typeface="Calibri"/>
              </a:rPr>
              <a:t> </a:t>
            </a:r>
            <a:r>
              <a:rPr lang="en-US" dirty="0" err="1">
                <a:latin typeface="Calibri"/>
                <a:cs typeface="Calibri"/>
              </a:rPr>
              <a:t>đề</a:t>
            </a:r>
            <a:r>
              <a:rPr lang="en-US" dirty="0">
                <a:latin typeface="Calibri"/>
                <a:cs typeface="Calibri"/>
              </a:rPr>
              <a:t> </a:t>
            </a:r>
            <a:r>
              <a:rPr lang="en-US" dirty="0" err="1">
                <a:latin typeface="Calibri"/>
                <a:cs typeface="Calibri"/>
              </a:rPr>
              <a:t>mang</a:t>
            </a:r>
            <a:r>
              <a:rPr lang="en-US" dirty="0">
                <a:latin typeface="Calibri"/>
                <a:cs typeface="Calibri"/>
              </a:rPr>
              <a:t> </a:t>
            </a:r>
            <a:r>
              <a:rPr lang="en-US" dirty="0" err="1">
                <a:latin typeface="Calibri"/>
                <a:cs typeface="Calibri"/>
              </a:rPr>
              <a:t>tính</a:t>
            </a:r>
            <a:r>
              <a:rPr lang="en-US" dirty="0">
                <a:latin typeface="Calibri"/>
                <a:cs typeface="Calibri"/>
              </a:rPr>
              <a:t> </a:t>
            </a:r>
            <a:r>
              <a:rPr lang="en-US" dirty="0" err="1">
                <a:latin typeface="Calibri"/>
                <a:cs typeface="Calibri"/>
              </a:rPr>
              <a:t>xấu</a:t>
            </a:r>
            <a:endParaRPr lang="en-US" dirty="0">
              <a:latin typeface="Calibri"/>
              <a:cs typeface="Calibri"/>
            </a:endParaRPr>
          </a:p>
          <a:p>
            <a:pPr>
              <a:buNone/>
            </a:pPr>
            <a:r>
              <a:rPr lang="en-US" dirty="0" err="1">
                <a:latin typeface="Calibri"/>
                <a:cs typeface="Calibri"/>
              </a:rPr>
              <a:t>Nên</a:t>
            </a:r>
            <a:r>
              <a:rPr lang="en-US" dirty="0">
                <a:latin typeface="Calibri"/>
                <a:cs typeface="Calibri"/>
              </a:rPr>
              <a:t>  </a:t>
            </a:r>
            <a:r>
              <a:rPr lang="en-US" dirty="0" err="1">
                <a:latin typeface="Calibri"/>
                <a:cs typeface="Calibri"/>
              </a:rPr>
              <a:t>ktct</a:t>
            </a:r>
            <a:r>
              <a:rPr lang="en-US" dirty="0">
                <a:latin typeface="Calibri"/>
                <a:cs typeface="Calibri"/>
              </a:rPr>
              <a:t> </a:t>
            </a:r>
            <a:r>
              <a:rPr lang="en-US" dirty="0" err="1">
                <a:latin typeface="Calibri"/>
                <a:cs typeface="Calibri"/>
              </a:rPr>
              <a:t>là</a:t>
            </a:r>
            <a:r>
              <a:rPr lang="en-US" dirty="0">
                <a:latin typeface="Calibri"/>
                <a:cs typeface="Calibri"/>
              </a:rPr>
              <a:t> </a:t>
            </a:r>
            <a:r>
              <a:rPr lang="en-US" dirty="0" err="1">
                <a:latin typeface="Calibri"/>
                <a:cs typeface="Calibri"/>
              </a:rPr>
              <a:t>nghiên</a:t>
            </a:r>
            <a:r>
              <a:rPr lang="en-US" dirty="0">
                <a:latin typeface="Calibri"/>
                <a:cs typeface="Calibri"/>
              </a:rPr>
              <a:t> </a:t>
            </a:r>
            <a:r>
              <a:rPr lang="en-US" dirty="0" err="1">
                <a:latin typeface="Calibri"/>
                <a:cs typeface="Calibri"/>
              </a:rPr>
              <a:t>cứu</a:t>
            </a:r>
            <a:r>
              <a:rPr lang="en-US" dirty="0">
                <a:latin typeface="Calibri"/>
                <a:cs typeface="Calibri"/>
              </a:rPr>
              <a:t> </a:t>
            </a:r>
            <a:r>
              <a:rPr lang="en-US" dirty="0" err="1">
                <a:latin typeface="Calibri"/>
                <a:cs typeface="Calibri"/>
              </a:rPr>
              <a:t>mối</a:t>
            </a:r>
            <a:r>
              <a:rPr lang="en-US" dirty="0">
                <a:latin typeface="Calibri"/>
                <a:cs typeface="Calibri"/>
              </a:rPr>
              <a:t> </a:t>
            </a:r>
            <a:r>
              <a:rPr lang="en-US" dirty="0" err="1">
                <a:latin typeface="Calibri"/>
                <a:cs typeface="Calibri"/>
              </a:rPr>
              <a:t>quan</a:t>
            </a:r>
            <a:r>
              <a:rPr lang="en-US" dirty="0">
                <a:latin typeface="Calibri"/>
                <a:cs typeface="Calibri"/>
              </a:rPr>
              <a:t> </a:t>
            </a:r>
            <a:r>
              <a:rPr lang="en-US" dirty="0" err="1">
                <a:latin typeface="Calibri"/>
                <a:cs typeface="Calibri"/>
              </a:rPr>
              <a:t>hệ</a:t>
            </a:r>
            <a:r>
              <a:rPr lang="en-US" dirty="0">
                <a:latin typeface="Calibri"/>
                <a:cs typeface="Calibri"/>
              </a:rPr>
              <a:t> </a:t>
            </a:r>
            <a:r>
              <a:rPr lang="en-US" dirty="0" err="1">
                <a:latin typeface="Calibri"/>
                <a:cs typeface="Calibri"/>
              </a:rPr>
              <a:t>kinh</a:t>
            </a:r>
            <a:r>
              <a:rPr lang="en-US" dirty="0">
                <a:latin typeface="Calibri"/>
                <a:cs typeface="Calibri"/>
              </a:rPr>
              <a:t> </a:t>
            </a:r>
            <a:r>
              <a:rPr lang="en-US" dirty="0" err="1">
                <a:latin typeface="Calibri"/>
                <a:cs typeface="Calibri"/>
              </a:rPr>
              <a:t>tế</a:t>
            </a:r>
            <a:r>
              <a:rPr lang="en-US" dirty="0">
                <a:latin typeface="Calibri"/>
                <a:cs typeface="Calibri"/>
              </a:rPr>
              <a:t> </a:t>
            </a:r>
            <a:r>
              <a:rPr lang="en-US" dirty="0" err="1">
                <a:latin typeface="Calibri"/>
                <a:cs typeface="Calibri"/>
              </a:rPr>
              <a:t>và</a:t>
            </a:r>
            <a:r>
              <a:rPr lang="en-US" dirty="0">
                <a:latin typeface="Calibri"/>
                <a:cs typeface="Calibri"/>
              </a:rPr>
              <a:t> </a:t>
            </a:r>
            <a:r>
              <a:rPr lang="en-US" dirty="0" err="1">
                <a:latin typeface="Calibri"/>
                <a:cs typeface="Calibri"/>
              </a:rPr>
              <a:t>chính</a:t>
            </a:r>
            <a:r>
              <a:rPr lang="en-US" dirty="0">
                <a:latin typeface="Calibri"/>
                <a:cs typeface="Calibri"/>
              </a:rPr>
              <a:t> </a:t>
            </a:r>
            <a:r>
              <a:rPr lang="en-US" dirty="0" err="1">
                <a:latin typeface="Calibri"/>
                <a:cs typeface="Calibri"/>
              </a:rPr>
              <a:t>trị</a:t>
            </a:r>
            <a:r>
              <a:rPr lang="en-US" dirty="0">
                <a:latin typeface="Calibri"/>
                <a:cs typeface="Calibri"/>
              </a:rPr>
              <a:t> </a:t>
            </a:r>
            <a:r>
              <a:rPr lang="en-US" dirty="0" err="1">
                <a:latin typeface="Calibri"/>
                <a:cs typeface="Calibri"/>
              </a:rPr>
              <a:t>một</a:t>
            </a:r>
            <a:r>
              <a:rPr lang="en-US" dirty="0">
                <a:latin typeface="Calibri"/>
                <a:cs typeface="Calibri"/>
              </a:rPr>
              <a:t> </a:t>
            </a:r>
            <a:r>
              <a:rPr lang="en-US" dirty="0" err="1">
                <a:latin typeface="Calibri"/>
                <a:cs typeface="Calibri"/>
              </a:rPr>
              <a:t>cách</a:t>
            </a:r>
            <a:r>
              <a:rPr lang="en-US" dirty="0">
                <a:latin typeface="Calibri"/>
                <a:cs typeface="Calibri"/>
              </a:rPr>
              <a:t> </a:t>
            </a:r>
            <a:r>
              <a:rPr lang="en-US" dirty="0" err="1">
                <a:latin typeface="Calibri"/>
                <a:cs typeface="Calibri"/>
              </a:rPr>
              <a:t>lành</a:t>
            </a:r>
            <a:r>
              <a:rPr lang="en-US" dirty="0">
                <a:latin typeface="Calibri"/>
                <a:cs typeface="Calibri"/>
              </a:rPr>
              <a:t> </a:t>
            </a:r>
            <a:r>
              <a:rPr lang="en-US" dirty="0" err="1">
                <a:latin typeface="Calibri"/>
                <a:cs typeface="Calibri"/>
              </a:rPr>
              <a:t>mạnh</a:t>
            </a:r>
            <a:r>
              <a:rPr lang="en-US" dirty="0">
                <a:latin typeface="Calibri"/>
                <a:cs typeface="Calibri"/>
              </a:rPr>
              <a:t>. </a:t>
            </a:r>
            <a:r>
              <a:rPr lang="en-US" dirty="0" err="1">
                <a:latin typeface="Calibri"/>
                <a:cs typeface="Calibri"/>
              </a:rPr>
              <a:t>uhmm</a:t>
            </a:r>
            <a:r>
              <a:rPr lang="en-US" dirty="0">
                <a:latin typeface="Calibri"/>
                <a:cs typeface="Calibri"/>
              </a:rPr>
              <a:t> </a:t>
            </a:r>
            <a:r>
              <a:rPr lang="en-US" dirty="0" err="1">
                <a:latin typeface="Calibri"/>
                <a:cs typeface="Calibri"/>
              </a:rPr>
              <a:t>cũng</a:t>
            </a:r>
            <a:r>
              <a:rPr lang="en-US" dirty="0">
                <a:latin typeface="Calibri"/>
                <a:cs typeface="Calibri"/>
              </a:rPr>
              <a:t> </a:t>
            </a:r>
            <a:r>
              <a:rPr lang="en-US" dirty="0" err="1">
                <a:latin typeface="Calibri"/>
                <a:cs typeface="Calibri"/>
              </a:rPr>
              <a:t>có</a:t>
            </a:r>
            <a:r>
              <a:rPr lang="en-US" dirty="0">
                <a:latin typeface="Calibri"/>
                <a:cs typeface="Calibri"/>
              </a:rPr>
              <a:t> ý </a:t>
            </a:r>
            <a:r>
              <a:rPr lang="en-US" dirty="0" err="1">
                <a:latin typeface="Calibri"/>
                <a:cs typeface="Calibri"/>
              </a:rPr>
              <a:t>đúng</a:t>
            </a:r>
            <a:r>
              <a:rPr lang="en-US" dirty="0">
                <a:latin typeface="Calibri"/>
                <a:cs typeface="Calibri"/>
              </a:rPr>
              <a:t> </a:t>
            </a:r>
            <a:r>
              <a:rPr lang="en-US" dirty="0" err="1">
                <a:latin typeface="Calibri"/>
                <a:cs typeface="Calibri"/>
              </a:rPr>
              <a:t>thế</a:t>
            </a:r>
            <a:r>
              <a:rPr lang="en-US" dirty="0">
                <a:latin typeface="Calibri"/>
                <a:cs typeface="Calibri"/>
              </a:rPr>
              <a:t> </a:t>
            </a:r>
            <a:r>
              <a:rPr lang="en-US" dirty="0" err="1">
                <a:latin typeface="Calibri"/>
                <a:cs typeface="Calibri"/>
              </a:rPr>
              <a:t>nhưng</a:t>
            </a:r>
            <a:r>
              <a:rPr lang="en-US" dirty="0">
                <a:latin typeface="Calibri"/>
                <a:cs typeface="Calibri"/>
              </a:rPr>
              <a:t> </a:t>
            </a:r>
            <a:r>
              <a:rPr lang="en-US" dirty="0" err="1">
                <a:latin typeface="Calibri"/>
                <a:cs typeface="Calibri"/>
              </a:rPr>
              <a:t>ktct</a:t>
            </a:r>
            <a:r>
              <a:rPr lang="en-US" dirty="0">
                <a:latin typeface="Calibri"/>
                <a:cs typeface="Calibri"/>
              </a:rPr>
              <a:t> </a:t>
            </a:r>
            <a:r>
              <a:rPr lang="en-US" dirty="0" err="1">
                <a:latin typeface="Calibri"/>
                <a:cs typeface="Calibri"/>
              </a:rPr>
              <a:t>không</a:t>
            </a:r>
            <a:r>
              <a:rPr lang="en-US" dirty="0">
                <a:latin typeface="Calibri"/>
                <a:cs typeface="Calibri"/>
              </a:rPr>
              <a:t> </a:t>
            </a:r>
            <a:r>
              <a:rPr lang="en-US" dirty="0" err="1">
                <a:latin typeface="Calibri"/>
                <a:cs typeface="Calibri"/>
              </a:rPr>
              <a:t>hẳn</a:t>
            </a:r>
            <a:r>
              <a:rPr lang="en-US" dirty="0">
                <a:latin typeface="Calibri"/>
                <a:cs typeface="Calibri"/>
              </a:rPr>
              <a:t> </a:t>
            </a:r>
            <a:r>
              <a:rPr lang="en-US" dirty="0" err="1">
                <a:latin typeface="Calibri"/>
                <a:cs typeface="Calibri"/>
              </a:rPr>
              <a:t>là</a:t>
            </a:r>
            <a:r>
              <a:rPr lang="en-US" dirty="0">
                <a:latin typeface="Calibri"/>
                <a:cs typeface="Calibri"/>
              </a:rPr>
              <a:t> </a:t>
            </a:r>
            <a:r>
              <a:rPr lang="en-US" dirty="0" err="1">
                <a:latin typeface="Calibri"/>
                <a:cs typeface="Calibri"/>
              </a:rPr>
              <a:t>như</a:t>
            </a:r>
            <a:r>
              <a:rPr lang="en-US" dirty="0">
                <a:latin typeface="Calibri"/>
                <a:cs typeface="Calibri"/>
              </a:rPr>
              <a:t> </a:t>
            </a:r>
            <a:r>
              <a:rPr lang="en-US" dirty="0" err="1">
                <a:latin typeface="Calibri"/>
                <a:cs typeface="Calibri"/>
              </a:rPr>
              <a:t>vậy</a:t>
            </a:r>
            <a:r>
              <a:rPr lang="en-US" dirty="0">
                <a:latin typeface="Calibri"/>
                <a:cs typeface="Calibri"/>
              </a:rPr>
              <a:t>.</a:t>
            </a:r>
          </a:p>
          <a:p>
            <a:pPr>
              <a:buNone/>
            </a:pPr>
            <a:r>
              <a:rPr lang="en-US" dirty="0">
                <a:latin typeface="Calibri"/>
                <a:cs typeface="Calibri"/>
              </a:rPr>
              <a:t>Và </a:t>
            </a:r>
            <a:r>
              <a:rPr lang="en-US" dirty="0" err="1">
                <a:latin typeface="Calibri"/>
                <a:cs typeface="Calibri"/>
              </a:rPr>
              <a:t>chúng</a:t>
            </a:r>
            <a:r>
              <a:rPr lang="en-US" dirty="0">
                <a:latin typeface="Calibri"/>
                <a:cs typeface="Calibri"/>
              </a:rPr>
              <a:t> ta </a:t>
            </a:r>
            <a:r>
              <a:rPr lang="en-US" dirty="0" err="1">
                <a:latin typeface="Calibri"/>
                <a:cs typeface="Calibri"/>
              </a:rPr>
              <a:t>có</a:t>
            </a:r>
            <a:r>
              <a:rPr lang="en-US" dirty="0">
                <a:latin typeface="Calibri"/>
                <a:cs typeface="Calibri"/>
              </a:rPr>
              <a:t> </a:t>
            </a:r>
            <a:r>
              <a:rPr lang="en-US" dirty="0" err="1">
                <a:latin typeface="Calibri"/>
                <a:cs typeface="Calibri"/>
              </a:rPr>
              <a:t>định</a:t>
            </a:r>
            <a:r>
              <a:rPr lang="en-US" dirty="0">
                <a:latin typeface="Calibri"/>
                <a:cs typeface="Calibri"/>
              </a:rPr>
              <a:t> </a:t>
            </a:r>
            <a:r>
              <a:rPr lang="en-US" dirty="0" err="1">
                <a:latin typeface="Calibri"/>
                <a:cs typeface="Calibri"/>
              </a:rPr>
              <a:t>nghĩa</a:t>
            </a:r>
            <a:r>
              <a:rPr lang="en-US" dirty="0">
                <a:latin typeface="Calibri"/>
                <a:cs typeface="Calibri"/>
              </a:rPr>
              <a:t> </a:t>
            </a:r>
            <a:r>
              <a:rPr lang="en-US" dirty="0" err="1">
                <a:latin typeface="Calibri"/>
                <a:cs typeface="Calibri"/>
              </a:rPr>
              <a:t>như</a:t>
            </a:r>
            <a:r>
              <a:rPr lang="en-US" dirty="0">
                <a:latin typeface="Calibri"/>
                <a:cs typeface="Calibri"/>
              </a:rPr>
              <a:t> </a:t>
            </a:r>
            <a:r>
              <a:rPr lang="en-US" dirty="0" err="1">
                <a:latin typeface="Calibri"/>
                <a:cs typeface="Calibri"/>
              </a:rPr>
              <a:t>sau</a:t>
            </a:r>
            <a:endParaRPr lang="en-US">
              <a:latin typeface="Calibri"/>
              <a:cs typeface="Calibri"/>
            </a:endParaRPr>
          </a:p>
          <a:p>
            <a:pPr>
              <a:buNone/>
            </a:pPr>
            <a:r>
              <a:rPr lang="en-US" dirty="0" err="1"/>
              <a:t>Không</a:t>
            </a:r>
            <a:r>
              <a:rPr lang="en-US" dirty="0"/>
              <a:t> </a:t>
            </a:r>
            <a:r>
              <a:rPr lang="en-US" dirty="0" err="1"/>
              <a:t>có</a:t>
            </a:r>
            <a:r>
              <a:rPr lang="en-US" dirty="0"/>
              <a:t> </a:t>
            </a:r>
            <a:r>
              <a:rPr lang="en-US" dirty="0" err="1"/>
              <a:t>một</a:t>
            </a:r>
            <a:r>
              <a:rPr lang="en-US" dirty="0"/>
              <a:t> </a:t>
            </a:r>
            <a:r>
              <a:rPr lang="en-US" dirty="0" err="1"/>
              <a:t>môn</a:t>
            </a:r>
            <a:r>
              <a:rPr lang="en-US" dirty="0"/>
              <a:t> </a:t>
            </a:r>
            <a:r>
              <a:rPr lang="en-US" dirty="0" err="1"/>
              <a:t>ktct</a:t>
            </a:r>
            <a:r>
              <a:rPr lang="en-US" dirty="0"/>
              <a:t> </a:t>
            </a:r>
            <a:r>
              <a:rPr lang="en-US" dirty="0" err="1"/>
              <a:t>nào</a:t>
            </a:r>
            <a:r>
              <a:rPr lang="en-US" dirty="0"/>
              <a:t> </a:t>
            </a:r>
            <a:r>
              <a:rPr lang="en-US" dirty="0" err="1"/>
              <a:t>duy</a:t>
            </a:r>
            <a:r>
              <a:rPr lang="en-US" dirty="0"/>
              <a:t> </a:t>
            </a:r>
            <a:r>
              <a:rPr lang="en-US" dirty="0" err="1"/>
              <a:t>nhất</a:t>
            </a:r>
            <a:r>
              <a:rPr lang="en-US" dirty="0"/>
              <a:t> </a:t>
            </a:r>
            <a:r>
              <a:rPr lang="en-US" dirty="0" err="1"/>
              <a:t>trong</a:t>
            </a:r>
            <a:r>
              <a:rPr lang="en-US" dirty="0"/>
              <a:t> </a:t>
            </a:r>
            <a:r>
              <a:rPr lang="en-US" dirty="0" err="1"/>
              <a:t>tất</a:t>
            </a:r>
            <a:r>
              <a:rPr lang="en-US" dirty="0"/>
              <a:t> </a:t>
            </a:r>
            <a:r>
              <a:rPr lang="en-US" dirty="0" err="1"/>
              <a:t>cả</a:t>
            </a:r>
            <a:r>
              <a:rPr lang="en-US" dirty="0"/>
              <a:t> </a:t>
            </a:r>
            <a:r>
              <a:rPr lang="en-US" dirty="0" err="1"/>
              <a:t>mọi</a:t>
            </a:r>
            <a:r>
              <a:rPr lang="en-US" dirty="0"/>
              <a:t> </a:t>
            </a:r>
            <a:r>
              <a:rPr lang="en-US" dirty="0" err="1"/>
              <a:t>nước</a:t>
            </a:r>
            <a:r>
              <a:rPr lang="en-US" dirty="0"/>
              <a:t> </a:t>
            </a:r>
            <a:r>
              <a:rPr lang="en-US" dirty="0" err="1"/>
              <a:t>và</a:t>
            </a:r>
            <a:r>
              <a:rPr lang="en-US" dirty="0"/>
              <a:t> </a:t>
            </a:r>
            <a:r>
              <a:rPr lang="en-US" dirty="0" err="1"/>
              <a:t>tất</a:t>
            </a:r>
            <a:r>
              <a:rPr lang="en-US" dirty="0"/>
              <a:t> </a:t>
            </a:r>
            <a:r>
              <a:rPr lang="en-US" dirty="0" err="1"/>
              <a:t>cả</a:t>
            </a:r>
            <a:r>
              <a:rPr lang="en-US" dirty="0"/>
              <a:t> </a:t>
            </a:r>
            <a:r>
              <a:rPr lang="en-US" dirty="0" err="1"/>
              <a:t>thời</a:t>
            </a:r>
            <a:r>
              <a:rPr lang="en-US" dirty="0"/>
              <a:t> </a:t>
            </a:r>
            <a:r>
              <a:rPr lang="en-US" dirty="0" err="1"/>
              <a:t>đại</a:t>
            </a:r>
            <a:r>
              <a:rPr lang="en-US" dirty="0"/>
              <a:t> </a:t>
            </a:r>
            <a:r>
              <a:rPr lang="en-US" dirty="0" err="1"/>
              <a:t>lịch</a:t>
            </a:r>
            <a:r>
              <a:rPr lang="en-US" dirty="0"/>
              <a:t> </a:t>
            </a:r>
            <a:r>
              <a:rPr lang="en-US" dirty="0" err="1"/>
              <a:t>sử</a:t>
            </a:r>
            <a:r>
              <a:rPr lang="en-US" dirty="0"/>
              <a:t>. </a:t>
            </a:r>
            <a:r>
              <a:rPr lang="en-US" dirty="0" err="1"/>
              <a:t>Chỉ</a:t>
            </a:r>
            <a:r>
              <a:rPr lang="en-US" dirty="0"/>
              <a:t> </a:t>
            </a:r>
            <a:r>
              <a:rPr lang="en-US" dirty="0" err="1"/>
              <a:t>có</a:t>
            </a:r>
            <a:r>
              <a:rPr lang="en-US" dirty="0"/>
              <a:t> </a:t>
            </a:r>
            <a:r>
              <a:rPr lang="en-US" dirty="0" err="1"/>
              <a:t>nền</a:t>
            </a:r>
            <a:r>
              <a:rPr lang="en-US" dirty="0"/>
              <a:t> </a:t>
            </a:r>
            <a:r>
              <a:rPr lang="en-US" dirty="0" err="1"/>
              <a:t>tảng</a:t>
            </a:r>
            <a:r>
              <a:rPr lang="en-US" dirty="0"/>
              <a:t> </a:t>
            </a:r>
            <a:r>
              <a:rPr lang="en-US" dirty="0" err="1"/>
              <a:t>lý</a:t>
            </a:r>
            <a:r>
              <a:rPr lang="en-US" dirty="0"/>
              <a:t> </a:t>
            </a:r>
            <a:r>
              <a:rPr lang="en-US" dirty="0" err="1"/>
              <a:t>thuyết</a:t>
            </a:r>
            <a:r>
              <a:rPr lang="en-US" dirty="0"/>
              <a:t> </a:t>
            </a:r>
            <a:r>
              <a:rPr lang="en-US" dirty="0" err="1"/>
              <a:t>chung</a:t>
            </a:r>
            <a:r>
              <a:rPr lang="en-US" dirty="0"/>
              <a:t> </a:t>
            </a:r>
            <a:r>
              <a:rPr lang="en-US" dirty="0" err="1"/>
              <a:t>quan</a:t>
            </a:r>
            <a:r>
              <a:rPr lang="en-US" dirty="0"/>
              <a:t> </a:t>
            </a:r>
            <a:r>
              <a:rPr lang="en-US" dirty="0" err="1"/>
              <a:t>hệ</a:t>
            </a:r>
            <a:r>
              <a:rPr lang="en-US" dirty="0"/>
              <a:t> </a:t>
            </a:r>
            <a:r>
              <a:rPr lang="en-US" dirty="0" err="1"/>
              <a:t>sản</a:t>
            </a:r>
            <a:r>
              <a:rPr lang="en-US" dirty="0"/>
              <a:t> </a:t>
            </a:r>
            <a:r>
              <a:rPr lang="en-US" dirty="0" err="1"/>
              <a:t>xuất</a:t>
            </a:r>
            <a:r>
              <a:rPr lang="en-US" dirty="0"/>
              <a:t> </a:t>
            </a:r>
            <a:r>
              <a:rPr lang="en-US" dirty="0" err="1"/>
              <a:t>và</a:t>
            </a:r>
            <a:r>
              <a:rPr lang="en-US" dirty="0"/>
              <a:t> </a:t>
            </a:r>
            <a:r>
              <a:rPr lang="en-US" dirty="0" err="1"/>
              <a:t>trao</a:t>
            </a:r>
            <a:r>
              <a:rPr lang="en-US" dirty="0"/>
              <a:t> </a:t>
            </a:r>
            <a:r>
              <a:rPr lang="en-US" dirty="0" err="1"/>
              <a:t>đổi</a:t>
            </a:r>
            <a:endParaRPr lang="en-US" dirty="0"/>
          </a:p>
        </p:txBody>
      </p:sp>
    </p:spTree>
    <p:extLst>
      <p:ext uri="{BB962C8B-B14F-4D97-AF65-F5344CB8AC3E}">
        <p14:creationId xmlns:p14="http://schemas.microsoft.com/office/powerpoint/2010/main" val="3188955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pPr>
              <a:buNone/>
            </a:pPr>
            <a:r>
              <a:rPr lang="en-US" dirty="0"/>
              <a:t>Sau </a:t>
            </a:r>
            <a:r>
              <a:rPr lang="en-US" dirty="0" err="1"/>
              <a:t>khi</a:t>
            </a:r>
            <a:r>
              <a:rPr lang="en-US" dirty="0"/>
              <a:t> </a:t>
            </a:r>
            <a:r>
              <a:rPr lang="en-US" dirty="0" err="1"/>
              <a:t>rút</a:t>
            </a:r>
            <a:r>
              <a:rPr lang="en-US" dirty="0"/>
              <a:t> </a:t>
            </a:r>
            <a:r>
              <a:rPr lang="en-US" dirty="0" err="1"/>
              <a:t>ra</a:t>
            </a:r>
            <a:r>
              <a:rPr lang="en-US" dirty="0"/>
              <a:t> </a:t>
            </a:r>
            <a:r>
              <a:rPr lang="en-US" dirty="0" err="1"/>
              <a:t>được</a:t>
            </a:r>
            <a:r>
              <a:rPr lang="en-US" dirty="0"/>
              <a:t> </a:t>
            </a:r>
            <a:r>
              <a:rPr lang="en-US" dirty="0" err="1"/>
              <a:t>quy</a:t>
            </a:r>
            <a:r>
              <a:rPr lang="en-US" dirty="0"/>
              <a:t> </a:t>
            </a:r>
            <a:r>
              <a:rPr lang="en-US" dirty="0" err="1"/>
              <a:t>luật</a:t>
            </a:r>
            <a:r>
              <a:rPr lang="en-US" dirty="0"/>
              <a:t> </a:t>
            </a:r>
            <a:r>
              <a:rPr lang="en-US" dirty="0" err="1"/>
              <a:t>kinh</a:t>
            </a:r>
            <a:r>
              <a:rPr lang="en-US" dirty="0"/>
              <a:t> </a:t>
            </a:r>
            <a:r>
              <a:rPr lang="en-US" dirty="0" err="1"/>
              <a:t>tế</a:t>
            </a:r>
          </a:p>
          <a:p>
            <a:pPr>
              <a:buNone/>
            </a:pPr>
            <a:r>
              <a:rPr lang="en-US" dirty="0" err="1"/>
              <a:t>Nhận</a:t>
            </a:r>
            <a:r>
              <a:rPr lang="en-US" dirty="0"/>
              <a:t> </a:t>
            </a:r>
            <a:r>
              <a:rPr lang="en-US" dirty="0" err="1"/>
              <a:t>thức</a:t>
            </a:r>
            <a:r>
              <a:rPr lang="en-US" dirty="0"/>
              <a:t>: </a:t>
            </a:r>
            <a:r>
              <a:rPr lang="en-US" dirty="0" err="1"/>
              <a:t>cung</a:t>
            </a:r>
            <a:r>
              <a:rPr lang="en-US" dirty="0"/>
              <a:t> </a:t>
            </a:r>
            <a:r>
              <a:rPr lang="en-US" dirty="0" err="1"/>
              <a:t>cấp</a:t>
            </a:r>
            <a:r>
              <a:rPr lang="en-US" dirty="0"/>
              <a:t> </a:t>
            </a:r>
            <a:r>
              <a:rPr lang="en-US" dirty="0" err="1"/>
              <a:t>phạm</a:t>
            </a:r>
            <a:r>
              <a:rPr lang="en-US" dirty="0"/>
              <a:t> </a:t>
            </a:r>
            <a:r>
              <a:rPr lang="en-US" dirty="0" err="1"/>
              <a:t>trù</a:t>
            </a:r>
            <a:r>
              <a:rPr lang="en-US" dirty="0"/>
              <a:t> </a:t>
            </a:r>
            <a:r>
              <a:rPr lang="en-US" dirty="0" err="1"/>
              <a:t>quy</a:t>
            </a:r>
            <a:r>
              <a:rPr lang="en-US" dirty="0"/>
              <a:t> </a:t>
            </a:r>
            <a:r>
              <a:rPr lang="en-US" dirty="0" err="1"/>
              <a:t>luật</a:t>
            </a:r>
            <a:r>
              <a:rPr lang="en-US" dirty="0"/>
              <a:t> </a:t>
            </a:r>
            <a:r>
              <a:rPr lang="en-US" dirty="0" err="1"/>
              <a:t>kinh</a:t>
            </a:r>
            <a:r>
              <a:rPr lang="en-US" dirty="0"/>
              <a:t> </a:t>
            </a:r>
            <a:r>
              <a:rPr lang="en-US" dirty="0" err="1"/>
              <a:t>tế</a:t>
            </a:r>
            <a:r>
              <a:rPr lang="en-US" dirty="0"/>
              <a:t>=&gt; </a:t>
            </a:r>
            <a:r>
              <a:rPr lang="en-US" dirty="0" err="1"/>
              <a:t>chìa</a:t>
            </a:r>
            <a:r>
              <a:rPr lang="en-US" dirty="0"/>
              <a:t> </a:t>
            </a:r>
            <a:r>
              <a:rPr lang="en-US" dirty="0" err="1"/>
              <a:t>khóa</a:t>
            </a:r>
            <a:r>
              <a:rPr lang="en-US" dirty="0"/>
              <a:t> </a:t>
            </a:r>
            <a:r>
              <a:rPr lang="en-US" dirty="0" err="1"/>
              <a:t>để</a:t>
            </a:r>
            <a:r>
              <a:rPr lang="en-US" dirty="0"/>
              <a:t> </a:t>
            </a:r>
            <a:r>
              <a:rPr lang="en-US" dirty="0" err="1"/>
              <a:t>nhận</a:t>
            </a:r>
            <a:r>
              <a:rPr lang="en-US" dirty="0"/>
              <a:t> </a:t>
            </a:r>
            <a:r>
              <a:rPr lang="en-US" dirty="0" err="1"/>
              <a:t>thức</a:t>
            </a:r>
            <a:r>
              <a:rPr lang="en-US" dirty="0"/>
              <a:t> </a:t>
            </a:r>
            <a:r>
              <a:rPr lang="en-US" dirty="0" err="1"/>
              <a:t>các</a:t>
            </a:r>
            <a:r>
              <a:rPr lang="en-US" dirty="0"/>
              <a:t> </a:t>
            </a:r>
            <a:r>
              <a:rPr lang="en-US" dirty="0" err="1"/>
              <a:t>hiện</a:t>
            </a:r>
            <a:r>
              <a:rPr lang="en-US" dirty="0"/>
              <a:t> </a:t>
            </a:r>
            <a:r>
              <a:rPr lang="en-US" dirty="0" err="1"/>
              <a:t>tượng</a:t>
            </a:r>
            <a:r>
              <a:rPr lang="en-US" dirty="0"/>
              <a:t>, </a:t>
            </a:r>
            <a:r>
              <a:rPr lang="en-US" dirty="0" err="1"/>
              <a:t>các</a:t>
            </a:r>
            <a:r>
              <a:rPr lang="en-US" dirty="0"/>
              <a:t> </a:t>
            </a:r>
            <a:r>
              <a:rPr lang="en-US" dirty="0" err="1"/>
              <a:t>quá</a:t>
            </a:r>
            <a:r>
              <a:rPr lang="en-US" dirty="0"/>
              <a:t> </a:t>
            </a:r>
            <a:r>
              <a:rPr lang="en-US" dirty="0" err="1"/>
              <a:t>trình</a:t>
            </a:r>
            <a:r>
              <a:rPr lang="en-US" dirty="0"/>
              <a:t> </a:t>
            </a:r>
            <a:r>
              <a:rPr lang="en-US" dirty="0" err="1"/>
              <a:t>kinh</a:t>
            </a:r>
            <a:r>
              <a:rPr lang="en-US" dirty="0"/>
              <a:t> </a:t>
            </a:r>
            <a:r>
              <a:rPr lang="en-US" dirty="0" err="1"/>
              <a:t>tế</a:t>
            </a:r>
            <a:r>
              <a:rPr lang="en-US" dirty="0"/>
              <a:t>.=&gt; </a:t>
            </a:r>
            <a:r>
              <a:rPr lang="en-US" dirty="0" err="1"/>
              <a:t>nhận</a:t>
            </a:r>
            <a:r>
              <a:rPr lang="en-US" dirty="0"/>
              <a:t> </a:t>
            </a:r>
            <a:r>
              <a:rPr lang="en-US" dirty="0" err="1"/>
              <a:t>thức</a:t>
            </a:r>
            <a:r>
              <a:rPr lang="en-US" dirty="0"/>
              <a:t> </a:t>
            </a:r>
            <a:r>
              <a:rPr lang="en-US" dirty="0" err="1"/>
              <a:t>được</a:t>
            </a:r>
            <a:r>
              <a:rPr lang="en-US" dirty="0"/>
              <a:t> </a:t>
            </a:r>
            <a:r>
              <a:rPr lang="en-US" dirty="0" err="1"/>
              <a:t>chủ</a:t>
            </a:r>
            <a:r>
              <a:rPr lang="en-US" dirty="0"/>
              <a:t> </a:t>
            </a:r>
            <a:r>
              <a:rPr lang="en-US" dirty="0" err="1"/>
              <a:t>trương</a:t>
            </a:r>
            <a:r>
              <a:rPr lang="en-US" dirty="0"/>
              <a:t>, </a:t>
            </a:r>
            <a:r>
              <a:rPr lang="en-US" dirty="0" err="1"/>
              <a:t>đường</a:t>
            </a:r>
            <a:r>
              <a:rPr lang="en-US" dirty="0"/>
              <a:t> </a:t>
            </a:r>
            <a:r>
              <a:rPr lang="en-US" dirty="0" err="1"/>
              <a:t>lối</a:t>
            </a:r>
            <a:r>
              <a:rPr lang="en-US" dirty="0"/>
              <a:t>, </a:t>
            </a:r>
            <a:r>
              <a:rPr lang="en-US" dirty="0" err="1"/>
              <a:t>chính</a:t>
            </a:r>
            <a:r>
              <a:rPr lang="en-US" dirty="0"/>
              <a:t> </a:t>
            </a:r>
            <a:r>
              <a:rPr lang="en-US" dirty="0" err="1"/>
              <a:t>sách</a:t>
            </a:r>
            <a:r>
              <a:rPr lang="en-US" dirty="0"/>
              <a:t> </a:t>
            </a:r>
            <a:r>
              <a:rPr lang="en-US" dirty="0" err="1"/>
              <a:t>kinh</a:t>
            </a:r>
            <a:r>
              <a:rPr lang="en-US" dirty="0"/>
              <a:t> </a:t>
            </a:r>
            <a:r>
              <a:rPr lang="en-US" dirty="0" err="1"/>
              <a:t>tế</a:t>
            </a:r>
            <a:r>
              <a:rPr lang="en-US" dirty="0"/>
              <a:t>. =&gt; </a:t>
            </a:r>
            <a:r>
              <a:rPr lang="en-US" dirty="0" err="1"/>
              <a:t>góp</a:t>
            </a:r>
            <a:r>
              <a:rPr lang="en-US" dirty="0"/>
              <a:t> </a:t>
            </a:r>
            <a:r>
              <a:rPr lang="en-US" dirty="0" err="1"/>
              <a:t>phần</a:t>
            </a:r>
            <a:r>
              <a:rPr lang="en-US" dirty="0"/>
              <a:t> </a:t>
            </a:r>
            <a:r>
              <a:rPr lang="en-US" dirty="0" err="1"/>
              <a:t>làm</a:t>
            </a:r>
            <a:r>
              <a:rPr lang="en-US" dirty="0"/>
              <a:t> </a:t>
            </a:r>
            <a:r>
              <a:rPr lang="en-US" dirty="0" err="1"/>
              <a:t>cho</a:t>
            </a:r>
            <a:r>
              <a:rPr lang="en-US" dirty="0"/>
              <a:t> </a:t>
            </a:r>
            <a:r>
              <a:rPr lang="en-US" dirty="0" err="1"/>
              <a:t>nhận</a:t>
            </a:r>
            <a:r>
              <a:rPr lang="en-US" dirty="0"/>
              <a:t> </a:t>
            </a:r>
            <a:r>
              <a:rPr lang="en-US" dirty="0" err="1"/>
              <a:t>thức</a:t>
            </a:r>
            <a:r>
              <a:rPr lang="en-US" dirty="0"/>
              <a:t>, </a:t>
            </a:r>
            <a:r>
              <a:rPr lang="en-US" dirty="0" err="1"/>
              <a:t>tư</a:t>
            </a:r>
            <a:r>
              <a:rPr lang="en-US" dirty="0"/>
              <a:t> </a:t>
            </a:r>
            <a:r>
              <a:rPr lang="en-US" dirty="0" err="1"/>
              <a:t>duy</a:t>
            </a:r>
            <a:r>
              <a:rPr lang="en-US" dirty="0"/>
              <a:t> </a:t>
            </a:r>
            <a:r>
              <a:rPr lang="en-US" dirty="0" err="1"/>
              <a:t>của</a:t>
            </a:r>
            <a:r>
              <a:rPr lang="en-US" dirty="0"/>
              <a:t> </a:t>
            </a:r>
            <a:r>
              <a:rPr lang="en-US" dirty="0" err="1"/>
              <a:t>chủ</a:t>
            </a:r>
            <a:r>
              <a:rPr lang="en-US" dirty="0"/>
              <a:t> </a:t>
            </a:r>
            <a:r>
              <a:rPr lang="en-US" dirty="0" err="1"/>
              <a:t>thể</a:t>
            </a:r>
            <a:r>
              <a:rPr lang="en-US" dirty="0"/>
              <a:t> </a:t>
            </a:r>
            <a:r>
              <a:rPr lang="en-US" dirty="0" err="1"/>
              <a:t>nghiên</a:t>
            </a:r>
            <a:r>
              <a:rPr lang="en-US" dirty="0"/>
              <a:t> </a:t>
            </a:r>
            <a:r>
              <a:rPr lang="en-US" dirty="0" err="1"/>
              <a:t>cứu</a:t>
            </a:r>
            <a:r>
              <a:rPr lang="en-US" dirty="0"/>
              <a:t>, </a:t>
            </a:r>
            <a:r>
              <a:rPr lang="en-US" dirty="0" err="1"/>
              <a:t>mỗi</a:t>
            </a:r>
            <a:r>
              <a:rPr lang="en-US" dirty="0"/>
              <a:t> </a:t>
            </a:r>
            <a:r>
              <a:rPr lang="en-US" dirty="0" err="1"/>
              <a:t>các</a:t>
            </a:r>
            <a:r>
              <a:rPr lang="en-US" dirty="0"/>
              <a:t> </a:t>
            </a:r>
            <a:r>
              <a:rPr lang="en-US" dirty="0" err="1"/>
              <a:t>nhân</a:t>
            </a:r>
            <a:r>
              <a:rPr lang="en-US" dirty="0"/>
              <a:t> </a:t>
            </a:r>
            <a:r>
              <a:rPr lang="en-US" dirty="0" err="1"/>
              <a:t>được</a:t>
            </a:r>
            <a:r>
              <a:rPr lang="en-US" dirty="0"/>
              <a:t> </a:t>
            </a:r>
            <a:r>
              <a:rPr lang="en-US" dirty="0" err="1"/>
              <a:t>mở</a:t>
            </a:r>
            <a:r>
              <a:rPr lang="en-US" dirty="0"/>
              <a:t> </a:t>
            </a:r>
            <a:r>
              <a:rPr lang="en-US" dirty="0" err="1"/>
              <a:t>rộng</a:t>
            </a:r>
            <a:r>
              <a:rPr lang="en-US" dirty="0"/>
              <a:t>, ở </a:t>
            </a:r>
            <a:r>
              <a:rPr lang="en-US" dirty="0" err="1"/>
              <a:t>tầng</a:t>
            </a:r>
            <a:r>
              <a:rPr lang="en-US" dirty="0"/>
              <a:t> </a:t>
            </a:r>
            <a:r>
              <a:rPr lang="en-US" dirty="0" err="1"/>
              <a:t>sâu</a:t>
            </a:r>
            <a:r>
              <a:rPr lang="en-US" dirty="0"/>
              <a:t> </a:t>
            </a:r>
            <a:r>
              <a:rPr lang="en-US" dirty="0" err="1"/>
              <a:t>hơn</a:t>
            </a:r>
            <a:r>
              <a:rPr lang="en-US" dirty="0"/>
              <a:t> </a:t>
            </a:r>
            <a:r>
              <a:rPr lang="en-US" dirty="0" err="1"/>
              <a:t>trong</a:t>
            </a:r>
            <a:r>
              <a:rPr lang="en-US" dirty="0"/>
              <a:t> </a:t>
            </a:r>
            <a:r>
              <a:rPr lang="en-US" dirty="0" err="1"/>
              <a:t>nhận</a:t>
            </a:r>
            <a:r>
              <a:rPr lang="en-US" dirty="0"/>
              <a:t> </a:t>
            </a:r>
            <a:r>
              <a:rPr lang="en-US" dirty="0" err="1"/>
              <a:t>thức</a:t>
            </a:r>
            <a:r>
              <a:rPr lang="en-US" dirty="0"/>
              <a:t> </a:t>
            </a:r>
            <a:r>
              <a:rPr lang="en-US" dirty="0" err="1"/>
              <a:t>các</a:t>
            </a:r>
            <a:r>
              <a:rPr lang="en-US" dirty="0"/>
              <a:t> </a:t>
            </a:r>
            <a:r>
              <a:rPr lang="en-US" dirty="0" err="1"/>
              <a:t>quy</a:t>
            </a:r>
            <a:r>
              <a:rPr lang="en-US" dirty="0"/>
              <a:t> </a:t>
            </a:r>
            <a:r>
              <a:rPr lang="en-US" dirty="0" err="1"/>
              <a:t>luật</a:t>
            </a:r>
            <a:r>
              <a:rPr lang="en-US" dirty="0"/>
              <a:t> </a:t>
            </a:r>
            <a:r>
              <a:rPr lang="en-US" dirty="0" err="1"/>
              <a:t>kinh</a:t>
            </a:r>
            <a:r>
              <a:rPr lang="en-US" dirty="0"/>
              <a:t> </a:t>
            </a:r>
            <a:r>
              <a:rPr lang="en-US" dirty="0" err="1"/>
              <a:t>tế</a:t>
            </a:r>
          </a:p>
          <a:p>
            <a:pPr>
              <a:buNone/>
            </a:pPr>
            <a:r>
              <a:rPr lang="en-US" dirty="0" err="1"/>
              <a:t>Nền</a:t>
            </a:r>
            <a:r>
              <a:rPr lang="en-US" dirty="0"/>
              <a:t> </a:t>
            </a:r>
            <a:r>
              <a:rPr lang="en-US" dirty="0" err="1"/>
              <a:t>tảng</a:t>
            </a:r>
            <a:r>
              <a:rPr lang="en-US" dirty="0"/>
              <a:t> </a:t>
            </a:r>
            <a:r>
              <a:rPr lang="en-US" dirty="0" err="1"/>
              <a:t>để</a:t>
            </a:r>
            <a:r>
              <a:rPr lang="en-US" dirty="0"/>
              <a:t> ta </a:t>
            </a:r>
            <a:r>
              <a:rPr lang="en-US" dirty="0" err="1"/>
              <a:t>nhận</a:t>
            </a:r>
            <a:r>
              <a:rPr lang="en-US" dirty="0"/>
              <a:t> </a:t>
            </a:r>
            <a:r>
              <a:rPr lang="en-US" dirty="0" err="1"/>
              <a:t>thức</a:t>
            </a:r>
            <a:r>
              <a:rPr lang="en-US" dirty="0"/>
              <a:t> </a:t>
            </a:r>
            <a:r>
              <a:rPr lang="en-US" dirty="0" err="1"/>
              <a:t>được</a:t>
            </a:r>
            <a:r>
              <a:rPr lang="en-US" dirty="0"/>
              <a:t> </a:t>
            </a:r>
            <a:r>
              <a:rPr lang="en-US" dirty="0" err="1"/>
              <a:t>quốc</a:t>
            </a:r>
            <a:r>
              <a:rPr lang="en-US" dirty="0"/>
              <a:t> </a:t>
            </a:r>
            <a:r>
              <a:rPr lang="en-US" dirty="0" err="1"/>
              <a:t>gia</a:t>
            </a:r>
            <a:r>
              <a:rPr lang="en-US" dirty="0"/>
              <a:t> </a:t>
            </a:r>
            <a:r>
              <a:rPr lang="en-US" dirty="0" err="1"/>
              <a:t>đó</a:t>
            </a:r>
            <a:r>
              <a:rPr lang="en-US" dirty="0"/>
              <a:t> ở </a:t>
            </a:r>
            <a:r>
              <a:rPr lang="en-US" dirty="0" err="1"/>
              <a:t>thời</a:t>
            </a:r>
            <a:r>
              <a:rPr lang="en-US" dirty="0"/>
              <a:t> </a:t>
            </a:r>
            <a:r>
              <a:rPr lang="en-US" dirty="0" err="1"/>
              <a:t>kì</a:t>
            </a:r>
            <a:r>
              <a:rPr lang="en-US" dirty="0"/>
              <a:t> </a:t>
            </a:r>
            <a:r>
              <a:rPr lang="en-US" dirty="0" err="1"/>
              <a:t>đó</a:t>
            </a:r>
            <a:r>
              <a:rPr lang="en-US" dirty="0"/>
              <a:t> </a:t>
            </a:r>
            <a:r>
              <a:rPr lang="en-US" dirty="0" err="1"/>
              <a:t>tại</a:t>
            </a:r>
            <a:r>
              <a:rPr lang="en-US" dirty="0"/>
              <a:t> </a:t>
            </a:r>
            <a:r>
              <a:rPr lang="en-US" dirty="0" err="1"/>
              <a:t>sao</a:t>
            </a:r>
            <a:r>
              <a:rPr lang="en-US" dirty="0"/>
              <a:t> </a:t>
            </a:r>
            <a:r>
              <a:rPr lang="en-US" dirty="0" err="1"/>
              <a:t>lại</a:t>
            </a:r>
            <a:r>
              <a:rPr lang="en-US" dirty="0"/>
              <a:t> </a:t>
            </a:r>
            <a:r>
              <a:rPr lang="en-US" dirty="0" err="1"/>
              <a:t>đưa</a:t>
            </a:r>
            <a:r>
              <a:rPr lang="en-US" dirty="0"/>
              <a:t> </a:t>
            </a:r>
            <a:r>
              <a:rPr lang="en-US" dirty="0" err="1"/>
              <a:t>ra</a:t>
            </a:r>
            <a:r>
              <a:rPr lang="en-US" dirty="0"/>
              <a:t> </a:t>
            </a:r>
            <a:r>
              <a:rPr lang="en-US" dirty="0" err="1"/>
              <a:t>chủ</a:t>
            </a:r>
            <a:r>
              <a:rPr lang="en-US" dirty="0"/>
              <a:t> </a:t>
            </a:r>
            <a:r>
              <a:rPr lang="en-US" dirty="0" err="1"/>
              <a:t>trương</a:t>
            </a:r>
            <a:r>
              <a:rPr lang="en-US" dirty="0"/>
              <a:t> </a:t>
            </a:r>
            <a:r>
              <a:rPr lang="en-US" dirty="0" err="1"/>
              <a:t>và</a:t>
            </a:r>
            <a:r>
              <a:rPr lang="en-US" dirty="0"/>
              <a:t> </a:t>
            </a:r>
            <a:r>
              <a:rPr lang="en-US" dirty="0" err="1"/>
              <a:t>chính</a:t>
            </a:r>
            <a:r>
              <a:rPr lang="en-US" dirty="0"/>
              <a:t> </a:t>
            </a:r>
            <a:r>
              <a:rPr lang="en-US" dirty="0" err="1"/>
              <a:t>sách</a:t>
            </a:r>
            <a:r>
              <a:rPr lang="en-US" dirty="0"/>
              <a:t> </a:t>
            </a:r>
            <a:r>
              <a:rPr lang="en-US" dirty="0" err="1"/>
              <a:t>kinh</a:t>
            </a:r>
            <a:r>
              <a:rPr lang="en-US" dirty="0"/>
              <a:t> </a:t>
            </a:r>
            <a:r>
              <a:rPr lang="en-US" dirty="0" err="1"/>
              <a:t>tế</a:t>
            </a:r>
            <a:r>
              <a:rPr lang="en-US" dirty="0"/>
              <a:t> </a:t>
            </a:r>
            <a:r>
              <a:rPr lang="en-US" dirty="0" err="1"/>
              <a:t>đó</a:t>
            </a:r>
            <a:r>
              <a:rPr lang="en-US" dirty="0"/>
              <a:t>. </a:t>
            </a:r>
          </a:p>
          <a:p>
            <a:pPr>
              <a:buNone/>
            </a:pPr>
            <a:r>
              <a:rPr lang="en-US" dirty="0" err="1"/>
              <a:t>Thực</a:t>
            </a:r>
            <a:r>
              <a:rPr lang="en-US" dirty="0"/>
              <a:t> </a:t>
            </a:r>
            <a:r>
              <a:rPr lang="en-US" dirty="0" err="1"/>
              <a:t>tiễn</a:t>
            </a:r>
            <a:r>
              <a:rPr lang="en-US" dirty="0"/>
              <a:t>: </a:t>
            </a:r>
            <a:r>
              <a:rPr lang="en-US" dirty="0" err="1"/>
              <a:t>Có</a:t>
            </a:r>
            <a:r>
              <a:rPr lang="en-US" dirty="0"/>
              <a:t> </a:t>
            </a:r>
            <a:r>
              <a:rPr lang="en-US" dirty="0" err="1"/>
              <a:t>nền</a:t>
            </a:r>
            <a:r>
              <a:rPr lang="en-US" dirty="0"/>
              <a:t> </a:t>
            </a:r>
            <a:r>
              <a:rPr lang="en-US" dirty="0" err="1"/>
              <a:t>tảng</a:t>
            </a:r>
            <a:r>
              <a:rPr lang="en-US" dirty="0"/>
              <a:t> </a:t>
            </a:r>
            <a:r>
              <a:rPr lang="en-US" dirty="0" err="1"/>
              <a:t>về</a:t>
            </a:r>
            <a:r>
              <a:rPr lang="en-US" dirty="0"/>
              <a:t> </a:t>
            </a:r>
            <a:r>
              <a:rPr lang="en-US" dirty="0" err="1"/>
              <a:t>nhận</a:t>
            </a:r>
            <a:r>
              <a:rPr lang="en-US" dirty="0"/>
              <a:t> </a:t>
            </a:r>
            <a:r>
              <a:rPr lang="en-US" dirty="0" err="1"/>
              <a:t>thức</a:t>
            </a:r>
            <a:r>
              <a:rPr lang="en-US" dirty="0"/>
              <a:t> </a:t>
            </a:r>
            <a:r>
              <a:rPr lang="en-US" dirty="0" err="1"/>
              <a:t>thì</a:t>
            </a:r>
            <a:r>
              <a:rPr lang="en-US" dirty="0"/>
              <a:t> </a:t>
            </a:r>
            <a:r>
              <a:rPr lang="en-US" dirty="0" err="1"/>
              <a:t>nghiên</a:t>
            </a:r>
            <a:r>
              <a:rPr lang="en-US" dirty="0"/>
              <a:t> </a:t>
            </a:r>
            <a:r>
              <a:rPr lang="en-US" dirty="0" err="1"/>
              <a:t>cứu</a:t>
            </a:r>
            <a:r>
              <a:rPr lang="en-US" dirty="0"/>
              <a:t> </a:t>
            </a:r>
            <a:r>
              <a:rPr lang="en-US" dirty="0" err="1"/>
              <a:t>vận</a:t>
            </a:r>
            <a:r>
              <a:rPr lang="en-US" dirty="0"/>
              <a:t> </a:t>
            </a:r>
            <a:r>
              <a:rPr lang="en-US" dirty="0" err="1"/>
              <a:t>dụng</a:t>
            </a:r>
            <a:r>
              <a:rPr lang="en-US" dirty="0"/>
              <a:t> </a:t>
            </a:r>
            <a:r>
              <a:rPr lang="en-US" dirty="0" err="1"/>
              <a:t>chúng</a:t>
            </a:r>
            <a:r>
              <a:rPr lang="en-US" dirty="0"/>
              <a:t> </a:t>
            </a:r>
            <a:r>
              <a:rPr lang="en-US" dirty="0" err="1"/>
              <a:t>vào</a:t>
            </a:r>
            <a:r>
              <a:rPr lang="en-US" dirty="0"/>
              <a:t> </a:t>
            </a:r>
            <a:r>
              <a:rPr lang="en-US" dirty="0" err="1"/>
              <a:t>hoạt</a:t>
            </a:r>
            <a:r>
              <a:rPr lang="en-US" dirty="0"/>
              <a:t> </a:t>
            </a:r>
            <a:r>
              <a:rPr lang="en-US" dirty="0" err="1"/>
              <a:t>động</a:t>
            </a:r>
            <a:r>
              <a:rPr lang="en-US" dirty="0"/>
              <a:t> </a:t>
            </a:r>
            <a:r>
              <a:rPr lang="en-US" dirty="0" err="1"/>
              <a:t>thực</a:t>
            </a:r>
            <a:r>
              <a:rPr lang="en-US" dirty="0"/>
              <a:t> </a:t>
            </a:r>
            <a:r>
              <a:rPr lang="en-US" dirty="0" err="1"/>
              <a:t>tiễn</a:t>
            </a:r>
            <a:r>
              <a:rPr lang="en-US" dirty="0"/>
              <a:t>. </a:t>
            </a:r>
            <a:r>
              <a:rPr lang="en-US" dirty="0" err="1"/>
              <a:t>Vận</a:t>
            </a:r>
            <a:r>
              <a:rPr lang="en-US" dirty="0"/>
              <a:t> </a:t>
            </a:r>
            <a:r>
              <a:rPr lang="en-US" dirty="0" err="1"/>
              <a:t>dụng</a:t>
            </a:r>
            <a:r>
              <a:rPr lang="en-US" dirty="0"/>
              <a:t> </a:t>
            </a:r>
            <a:r>
              <a:rPr lang="en-US" dirty="0" err="1"/>
              <a:t>đúng</a:t>
            </a:r>
            <a:r>
              <a:rPr lang="en-US" dirty="0"/>
              <a:t> </a:t>
            </a:r>
            <a:r>
              <a:rPr lang="en-US" dirty="0" err="1"/>
              <a:t>đắn</a:t>
            </a:r>
            <a:r>
              <a:rPr lang="en-US" dirty="0"/>
              <a:t> </a:t>
            </a:r>
            <a:r>
              <a:rPr lang="en-US" dirty="0" err="1"/>
              <a:t>phù</a:t>
            </a:r>
            <a:r>
              <a:rPr lang="en-US" dirty="0"/>
              <a:t> </a:t>
            </a:r>
            <a:r>
              <a:rPr lang="en-US" dirty="0" err="1"/>
              <a:t>hợp</a:t>
            </a:r>
            <a:r>
              <a:rPr lang="en-US" dirty="0"/>
              <a:t> </a:t>
            </a:r>
            <a:r>
              <a:rPr lang="en-US" dirty="0" err="1"/>
              <a:t>để</a:t>
            </a:r>
            <a:r>
              <a:rPr lang="en-US" dirty="0"/>
              <a:t> </a:t>
            </a:r>
            <a:r>
              <a:rPr lang="en-US" dirty="0" err="1"/>
              <a:t>thúc</a:t>
            </a:r>
            <a:r>
              <a:rPr lang="en-US" dirty="0"/>
              <a:t> </a:t>
            </a:r>
            <a:r>
              <a:rPr lang="en-US" dirty="0" err="1"/>
              <a:t>đẩy</a:t>
            </a:r>
            <a:r>
              <a:rPr lang="en-US" dirty="0"/>
              <a:t> </a:t>
            </a:r>
            <a:r>
              <a:rPr lang="en-US" dirty="0" err="1"/>
              <a:t>kinh</a:t>
            </a:r>
            <a:r>
              <a:rPr lang="en-US" dirty="0"/>
              <a:t> </a:t>
            </a:r>
            <a:r>
              <a:rPr lang="en-US" dirty="0" err="1"/>
              <a:t>tế</a:t>
            </a:r>
            <a:r>
              <a:rPr lang="en-US" dirty="0"/>
              <a:t> - </a:t>
            </a:r>
            <a:r>
              <a:rPr lang="en-US" dirty="0" err="1"/>
              <a:t>xã</a:t>
            </a:r>
            <a:r>
              <a:rPr lang="en-US" dirty="0"/>
              <a:t> </a:t>
            </a:r>
            <a:r>
              <a:rPr lang="en-US" dirty="0" err="1"/>
              <a:t>hội</a:t>
            </a:r>
            <a:r>
              <a:rPr lang="en-US" dirty="0"/>
              <a:t> </a:t>
            </a:r>
            <a:r>
              <a:rPr lang="en-US" dirty="0" err="1"/>
              <a:t>phát</a:t>
            </a:r>
            <a:r>
              <a:rPr lang="en-US" dirty="0"/>
              <a:t> </a:t>
            </a:r>
            <a:r>
              <a:rPr lang="en-US" dirty="0" err="1"/>
              <a:t>triển</a:t>
            </a:r>
            <a:r>
              <a:rPr lang="en-US" dirty="0"/>
              <a:t>.</a:t>
            </a:r>
          </a:p>
          <a:p>
            <a:pPr>
              <a:buNone/>
            </a:pPr>
            <a:r>
              <a:rPr lang="en-US" dirty="0" err="1"/>
              <a:t>Bởi</a:t>
            </a:r>
            <a:r>
              <a:rPr lang="en-US" dirty="0"/>
              <a:t> </a:t>
            </a:r>
            <a:r>
              <a:rPr lang="en-US" dirty="0" err="1"/>
              <a:t>nếu</a:t>
            </a:r>
            <a:r>
              <a:rPr lang="en-US" dirty="0"/>
              <a:t> </a:t>
            </a:r>
            <a:r>
              <a:rPr lang="en-US" dirty="0" err="1"/>
              <a:t>không</a:t>
            </a:r>
            <a:r>
              <a:rPr lang="en-US" dirty="0"/>
              <a:t> </a:t>
            </a:r>
            <a:r>
              <a:rPr lang="en-US" dirty="0" err="1"/>
              <a:t>vận</a:t>
            </a:r>
            <a:r>
              <a:rPr lang="en-US" dirty="0"/>
              <a:t> </a:t>
            </a:r>
            <a:r>
              <a:rPr lang="en-US" dirty="0" err="1"/>
              <a:t>dụng</a:t>
            </a:r>
            <a:r>
              <a:rPr lang="en-US" dirty="0"/>
              <a:t> </a:t>
            </a:r>
            <a:r>
              <a:rPr lang="en-US" dirty="0" err="1"/>
              <a:t>đúng</a:t>
            </a:r>
            <a:r>
              <a:rPr lang="en-US" dirty="0"/>
              <a:t> </a:t>
            </a:r>
            <a:r>
              <a:rPr lang="en-US" dirty="0" err="1"/>
              <a:t>thì</a:t>
            </a:r>
            <a:r>
              <a:rPr lang="en-US" dirty="0"/>
              <a:t> </a:t>
            </a:r>
            <a:r>
              <a:rPr lang="en-US" dirty="0" err="1"/>
              <a:t>sẽ</a:t>
            </a:r>
            <a:r>
              <a:rPr lang="en-US" dirty="0"/>
              <a:t> </a:t>
            </a:r>
            <a:r>
              <a:rPr lang="en-US" dirty="0" err="1"/>
              <a:t>kìm</a:t>
            </a:r>
            <a:r>
              <a:rPr lang="en-US" dirty="0"/>
              <a:t> </a:t>
            </a:r>
            <a:r>
              <a:rPr lang="en-US" dirty="0" err="1"/>
              <a:t>hãm</a:t>
            </a:r>
            <a:r>
              <a:rPr lang="en-US" dirty="0"/>
              <a:t>.</a:t>
            </a:r>
          </a:p>
          <a:p>
            <a:pPr>
              <a:buNone/>
            </a:pPr>
            <a:r>
              <a:rPr lang="en-US" dirty="0" err="1"/>
              <a:t>Để</a:t>
            </a:r>
            <a:r>
              <a:rPr lang="en-US" dirty="0"/>
              <a:t> </a:t>
            </a:r>
            <a:r>
              <a:rPr lang="en-US" dirty="0" err="1"/>
              <a:t>hoạch</a:t>
            </a:r>
            <a:r>
              <a:rPr lang="en-US" dirty="0"/>
              <a:t> </a:t>
            </a:r>
            <a:r>
              <a:rPr lang="en-US" dirty="0" err="1"/>
              <a:t>định</a:t>
            </a:r>
            <a:r>
              <a:rPr lang="en-US" dirty="0"/>
              <a:t> </a:t>
            </a:r>
            <a:r>
              <a:rPr lang="en-US" dirty="0" err="1"/>
              <a:t>chủ</a:t>
            </a:r>
            <a:r>
              <a:rPr lang="en-US" dirty="0"/>
              <a:t> </a:t>
            </a:r>
            <a:r>
              <a:rPr lang="en-US" dirty="0" err="1"/>
              <a:t>trương</a:t>
            </a:r>
            <a:r>
              <a:rPr lang="en-US" dirty="0"/>
              <a:t>, </a:t>
            </a:r>
            <a:r>
              <a:rPr lang="en-US" dirty="0" err="1"/>
              <a:t>đường</a:t>
            </a:r>
            <a:r>
              <a:rPr lang="en-US" dirty="0"/>
              <a:t> </a:t>
            </a:r>
            <a:r>
              <a:rPr lang="en-US" dirty="0" err="1"/>
              <a:t>lối</a:t>
            </a:r>
            <a:r>
              <a:rPr lang="en-US" dirty="0"/>
              <a:t>, </a:t>
            </a:r>
            <a:r>
              <a:rPr lang="en-US" dirty="0" err="1"/>
              <a:t>chính</a:t>
            </a:r>
            <a:r>
              <a:rPr lang="en-US" dirty="0"/>
              <a:t> </a:t>
            </a:r>
            <a:r>
              <a:rPr lang="en-US" dirty="0" err="1"/>
              <a:t>sách</a:t>
            </a:r>
            <a:r>
              <a:rPr lang="en-US" dirty="0"/>
              <a:t> </a:t>
            </a:r>
            <a:r>
              <a:rPr lang="en-US" dirty="0" err="1"/>
              <a:t>kinh</a:t>
            </a:r>
            <a:r>
              <a:rPr lang="en-US" dirty="0"/>
              <a:t> </a:t>
            </a:r>
            <a:r>
              <a:rPr lang="en-US" dirty="0" err="1"/>
              <a:t>tế</a:t>
            </a:r>
            <a:r>
              <a:rPr lang="en-US" dirty="0"/>
              <a:t>. </a:t>
            </a:r>
          </a:p>
          <a:p>
            <a:pPr>
              <a:buNone/>
            </a:pPr>
            <a:r>
              <a:rPr lang="en-US" dirty="0" err="1"/>
              <a:t>Cơ</a:t>
            </a:r>
            <a:r>
              <a:rPr lang="en-US" dirty="0"/>
              <a:t> </a:t>
            </a:r>
            <a:r>
              <a:rPr lang="en-US" dirty="0" err="1"/>
              <a:t>sở</a:t>
            </a:r>
            <a:r>
              <a:rPr lang="en-US" dirty="0"/>
              <a:t> </a:t>
            </a:r>
            <a:r>
              <a:rPr lang="en-US" dirty="0" err="1"/>
              <a:t>cho</a:t>
            </a:r>
            <a:r>
              <a:rPr lang="en-US" dirty="0"/>
              <a:t> </a:t>
            </a:r>
            <a:r>
              <a:rPr lang="en-US" dirty="0" err="1"/>
              <a:t>việc</a:t>
            </a:r>
            <a:r>
              <a:rPr lang="en-US" dirty="0"/>
              <a:t> </a:t>
            </a:r>
            <a:r>
              <a:rPr lang="en-US" dirty="0" err="1"/>
              <a:t>hình</a:t>
            </a:r>
            <a:r>
              <a:rPr lang="en-US" dirty="0"/>
              <a:t> </a:t>
            </a:r>
            <a:r>
              <a:rPr lang="en-US" dirty="0" err="1"/>
              <a:t>thành</a:t>
            </a:r>
            <a:r>
              <a:rPr lang="en-US" dirty="0"/>
              <a:t> </a:t>
            </a:r>
            <a:r>
              <a:rPr lang="en-US" dirty="0" err="1"/>
              <a:t>tư</a:t>
            </a:r>
            <a:r>
              <a:rPr lang="en-US" dirty="0"/>
              <a:t> </a:t>
            </a:r>
            <a:r>
              <a:rPr lang="en-US" dirty="0" err="1"/>
              <a:t>duy</a:t>
            </a:r>
            <a:r>
              <a:rPr lang="en-US" dirty="0"/>
              <a:t> </a:t>
            </a:r>
            <a:r>
              <a:rPr lang="en-US" dirty="0" err="1"/>
              <a:t>kinh</a:t>
            </a:r>
            <a:r>
              <a:rPr lang="en-US" dirty="0"/>
              <a:t> </a:t>
            </a:r>
            <a:r>
              <a:rPr lang="en-US" dirty="0" err="1"/>
              <a:t>tế</a:t>
            </a:r>
            <a:r>
              <a:rPr lang="en-US" dirty="0"/>
              <a:t> </a:t>
            </a:r>
          </a:p>
          <a:p>
            <a:pPr>
              <a:buNone/>
            </a:pPr>
            <a:r>
              <a:rPr lang="en-US" dirty="0" err="1"/>
              <a:t>Tư</a:t>
            </a:r>
            <a:r>
              <a:rPr lang="en-US" dirty="0"/>
              <a:t> </a:t>
            </a:r>
            <a:r>
              <a:rPr lang="en-US" dirty="0" err="1"/>
              <a:t>tưởng</a:t>
            </a:r>
            <a:r>
              <a:rPr lang="en-US" dirty="0"/>
              <a:t>: </a:t>
            </a:r>
            <a:r>
              <a:rPr lang="en-US" dirty="0" err="1"/>
              <a:t>Có</a:t>
            </a:r>
            <a:r>
              <a:rPr lang="en-US" dirty="0"/>
              <a:t> </a:t>
            </a:r>
            <a:r>
              <a:rPr lang="en-US" dirty="0" err="1"/>
              <a:t>nhận</a:t>
            </a:r>
            <a:r>
              <a:rPr lang="en-US" dirty="0"/>
              <a:t> </a:t>
            </a:r>
            <a:r>
              <a:rPr lang="en-US" dirty="0" err="1"/>
              <a:t>thức</a:t>
            </a:r>
            <a:r>
              <a:rPr lang="en-US" dirty="0"/>
              <a:t> </a:t>
            </a:r>
            <a:r>
              <a:rPr lang="en-US" dirty="0" err="1"/>
              <a:t>đúng</a:t>
            </a:r>
            <a:r>
              <a:rPr lang="en-US" dirty="0"/>
              <a:t> </a:t>
            </a:r>
            <a:r>
              <a:rPr lang="en-US" dirty="0" err="1"/>
              <a:t>đắn</a:t>
            </a:r>
            <a:r>
              <a:rPr lang="en-US" dirty="0"/>
              <a:t> khoa </a:t>
            </a:r>
            <a:r>
              <a:rPr lang="en-US" dirty="0" err="1"/>
              <a:t>học</a:t>
            </a:r>
            <a:r>
              <a:rPr lang="en-US" dirty="0"/>
              <a:t> </a:t>
            </a:r>
            <a:r>
              <a:rPr lang="en-US" dirty="0" err="1"/>
              <a:t>vận</a:t>
            </a:r>
            <a:r>
              <a:rPr lang="en-US" dirty="0"/>
              <a:t> </a:t>
            </a:r>
            <a:r>
              <a:rPr lang="en-US" dirty="0" err="1"/>
              <a:t>dụng</a:t>
            </a:r>
            <a:r>
              <a:rPr lang="en-US" dirty="0"/>
              <a:t> </a:t>
            </a:r>
            <a:r>
              <a:rPr lang="en-US" dirty="0" err="1"/>
              <a:t>có</a:t>
            </a:r>
            <a:r>
              <a:rPr lang="en-US" dirty="0"/>
              <a:t> </a:t>
            </a:r>
            <a:r>
              <a:rPr lang="en-US" dirty="0" err="1"/>
              <a:t>kết</a:t>
            </a:r>
            <a:r>
              <a:rPr lang="en-US" dirty="0"/>
              <a:t> </a:t>
            </a:r>
            <a:r>
              <a:rPr lang="en-US" dirty="0" err="1"/>
              <a:t>quả</a:t>
            </a:r>
            <a:r>
              <a:rPr lang="en-US" dirty="0"/>
              <a:t> =&gt; ta </a:t>
            </a:r>
            <a:r>
              <a:rPr lang="en-US" dirty="0" err="1"/>
              <a:t>nhận</a:t>
            </a:r>
            <a:r>
              <a:rPr lang="en-US" dirty="0"/>
              <a:t> </a:t>
            </a:r>
            <a:r>
              <a:rPr lang="en-US" dirty="0" err="1"/>
              <a:t>được</a:t>
            </a:r>
            <a:r>
              <a:rPr lang="en-US" dirty="0"/>
              <a:t> </a:t>
            </a:r>
            <a:r>
              <a:rPr lang="en-US" dirty="0" err="1"/>
              <a:t>kết</a:t>
            </a:r>
            <a:r>
              <a:rPr lang="en-US" dirty="0"/>
              <a:t> </a:t>
            </a:r>
            <a:r>
              <a:rPr lang="en-US" dirty="0" err="1"/>
              <a:t>quả</a:t>
            </a:r>
            <a:r>
              <a:rPr lang="en-US" dirty="0"/>
              <a:t> </a:t>
            </a:r>
            <a:r>
              <a:rPr lang="en-US" dirty="0" err="1"/>
              <a:t>thì</a:t>
            </a:r>
            <a:r>
              <a:rPr lang="en-US" dirty="0"/>
              <a:t> </a:t>
            </a:r>
            <a:r>
              <a:rPr lang="en-US" dirty="0" err="1"/>
              <a:t>củng</a:t>
            </a:r>
            <a:r>
              <a:rPr lang="en-US" dirty="0"/>
              <a:t> </a:t>
            </a:r>
            <a:r>
              <a:rPr lang="en-US" dirty="0" err="1"/>
              <a:t>cố</a:t>
            </a:r>
            <a:r>
              <a:rPr lang="en-US" dirty="0"/>
              <a:t> </a:t>
            </a:r>
            <a:r>
              <a:rPr lang="en-US" dirty="0" err="1"/>
              <a:t>được</a:t>
            </a:r>
            <a:r>
              <a:rPr lang="en-US" dirty="0"/>
              <a:t> </a:t>
            </a:r>
            <a:r>
              <a:rPr lang="en-US" dirty="0" err="1"/>
              <a:t>niềm</a:t>
            </a:r>
            <a:r>
              <a:rPr lang="en-US" dirty="0"/>
              <a:t> tin </a:t>
            </a:r>
            <a:r>
              <a:rPr lang="en-US" dirty="0" err="1"/>
              <a:t>lý</a:t>
            </a:r>
            <a:r>
              <a:rPr lang="en-US" dirty="0"/>
              <a:t> </a:t>
            </a:r>
            <a:r>
              <a:rPr lang="en-US" dirty="0" err="1"/>
              <a:t>tưởng</a:t>
            </a:r>
            <a:r>
              <a:rPr lang="en-US" dirty="0"/>
              <a:t> </a:t>
            </a:r>
            <a:r>
              <a:rPr lang="en-US" dirty="0" err="1"/>
              <a:t>xây</a:t>
            </a:r>
            <a:r>
              <a:rPr lang="en-US" dirty="0"/>
              <a:t> </a:t>
            </a:r>
            <a:r>
              <a:rPr lang="en-US" dirty="0" err="1"/>
              <a:t>dựng</a:t>
            </a:r>
            <a:r>
              <a:rPr lang="en-US" dirty="0"/>
              <a:t> </a:t>
            </a:r>
            <a:r>
              <a:rPr lang="en-US" dirty="0" err="1"/>
              <a:t>được</a:t>
            </a:r>
            <a:r>
              <a:rPr lang="en-US" dirty="0"/>
              <a:t> </a:t>
            </a:r>
            <a:r>
              <a:rPr lang="en-US" dirty="0" err="1"/>
              <a:t>cho</a:t>
            </a:r>
            <a:r>
              <a:rPr lang="en-US" dirty="0"/>
              <a:t> </a:t>
            </a:r>
            <a:r>
              <a:rPr lang="en-US" dirty="0" err="1"/>
              <a:t>mình</a:t>
            </a:r>
            <a:r>
              <a:rPr lang="en-US" dirty="0"/>
              <a:t> </a:t>
            </a:r>
            <a:r>
              <a:rPr lang="en-US" dirty="0" err="1"/>
              <a:t>thế</a:t>
            </a:r>
            <a:r>
              <a:rPr lang="en-US" dirty="0"/>
              <a:t> </a:t>
            </a:r>
            <a:r>
              <a:rPr lang="en-US" dirty="0" err="1"/>
              <a:t>giới</a:t>
            </a:r>
            <a:r>
              <a:rPr lang="en-US" dirty="0"/>
              <a:t> </a:t>
            </a:r>
            <a:r>
              <a:rPr lang="en-US" dirty="0" err="1"/>
              <a:t>quan</a:t>
            </a:r>
            <a:r>
              <a:rPr lang="en-US" dirty="0"/>
              <a:t> khoa </a:t>
            </a:r>
            <a:r>
              <a:rPr lang="en-US" dirty="0" err="1"/>
              <a:t>học</a:t>
            </a:r>
            <a:r>
              <a:rPr lang="en-US" dirty="0"/>
              <a:t> </a:t>
            </a:r>
            <a:r>
              <a:rPr lang="en-US" dirty="0" err="1"/>
              <a:t>cho</a:t>
            </a:r>
            <a:r>
              <a:rPr lang="en-US" dirty="0"/>
              <a:t> </a:t>
            </a:r>
            <a:r>
              <a:rPr lang="en-US" dirty="0" err="1"/>
              <a:t>các</a:t>
            </a:r>
            <a:r>
              <a:rPr lang="en-US" dirty="0"/>
              <a:t> </a:t>
            </a:r>
            <a:r>
              <a:rPr lang="en-US" dirty="0" err="1"/>
              <a:t>hiện</a:t>
            </a:r>
            <a:r>
              <a:rPr lang="en-US" dirty="0"/>
              <a:t> </a:t>
            </a:r>
            <a:r>
              <a:rPr lang="en-US" dirty="0" err="1"/>
              <a:t>tượng</a:t>
            </a:r>
          </a:p>
          <a:p>
            <a:pPr>
              <a:buNone/>
            </a:pPr>
            <a:r>
              <a:rPr lang="en-US" dirty="0"/>
              <a:t>=&gt; </a:t>
            </a:r>
            <a:r>
              <a:rPr lang="en-US" dirty="0" err="1"/>
              <a:t>Chính</a:t>
            </a:r>
            <a:r>
              <a:rPr lang="en-US" dirty="0"/>
              <a:t> </a:t>
            </a:r>
            <a:r>
              <a:rPr lang="en-US" dirty="0" err="1"/>
              <a:t>bản</a:t>
            </a:r>
            <a:r>
              <a:rPr lang="en-US" dirty="0"/>
              <a:t> </a:t>
            </a:r>
            <a:r>
              <a:rPr lang="en-US" dirty="0" err="1"/>
              <a:t>thân</a:t>
            </a:r>
            <a:r>
              <a:rPr lang="en-US" dirty="0"/>
              <a:t> </a:t>
            </a:r>
            <a:r>
              <a:rPr lang="en-US" dirty="0" err="1"/>
              <a:t>mình</a:t>
            </a:r>
            <a:r>
              <a:rPr lang="en-US" dirty="0"/>
              <a:t> </a:t>
            </a:r>
            <a:r>
              <a:rPr lang="en-US" dirty="0" err="1"/>
              <a:t>là</a:t>
            </a:r>
            <a:r>
              <a:rPr lang="en-US" dirty="0"/>
              <a:t> </a:t>
            </a:r>
            <a:r>
              <a:rPr lang="en-US" dirty="0" err="1"/>
              <a:t>cá</a:t>
            </a:r>
            <a:r>
              <a:rPr lang="en-US" dirty="0"/>
              <a:t> </a:t>
            </a:r>
            <a:r>
              <a:rPr lang="en-US" dirty="0" err="1"/>
              <a:t>thể</a:t>
            </a:r>
            <a:r>
              <a:rPr lang="en-US" dirty="0"/>
              <a:t> </a:t>
            </a:r>
            <a:r>
              <a:rPr lang="en-US" dirty="0" err="1"/>
              <a:t>xây</a:t>
            </a:r>
            <a:r>
              <a:rPr lang="en-US" dirty="0"/>
              <a:t> </a:t>
            </a:r>
            <a:r>
              <a:rPr lang="en-US" dirty="0" err="1"/>
              <a:t>dựng</a:t>
            </a:r>
            <a:r>
              <a:rPr lang="en-US" dirty="0"/>
              <a:t> </a:t>
            </a:r>
            <a:r>
              <a:rPr lang="en-US" dirty="0" err="1"/>
              <a:t>dân</a:t>
            </a:r>
            <a:r>
              <a:rPr lang="en-US" dirty="0"/>
              <a:t> </a:t>
            </a:r>
            <a:r>
              <a:rPr lang="en-US" dirty="0" err="1"/>
              <a:t>giàu</a:t>
            </a:r>
            <a:r>
              <a:rPr lang="en-US" dirty="0"/>
              <a:t> </a:t>
            </a:r>
            <a:r>
              <a:rPr lang="en-US" dirty="0" err="1"/>
              <a:t>nước</a:t>
            </a:r>
            <a:r>
              <a:rPr lang="en-US" dirty="0"/>
              <a:t> </a:t>
            </a:r>
            <a:r>
              <a:rPr lang="en-US" dirty="0" err="1"/>
              <a:t>mạnh</a:t>
            </a:r>
            <a:r>
              <a:rPr lang="en-US" dirty="0"/>
              <a:t> </a:t>
            </a:r>
            <a:r>
              <a:rPr lang="en-US" dirty="0" err="1"/>
              <a:t>xã</a:t>
            </a:r>
            <a:r>
              <a:rPr lang="en-US" dirty="0"/>
              <a:t> </a:t>
            </a:r>
            <a:r>
              <a:rPr lang="en-US" dirty="0" err="1"/>
              <a:t>hội</a:t>
            </a:r>
            <a:r>
              <a:rPr lang="en-US" dirty="0"/>
              <a:t> </a:t>
            </a:r>
            <a:r>
              <a:rPr lang="en-US" dirty="0" err="1"/>
              <a:t>văn</a:t>
            </a:r>
            <a:r>
              <a:rPr lang="en-US" dirty="0"/>
              <a:t> </a:t>
            </a:r>
            <a:r>
              <a:rPr lang="en-US" dirty="0" err="1"/>
              <a:t>minh</a:t>
            </a:r>
            <a:r>
              <a:rPr lang="en-US" dirty="0"/>
              <a:t>.</a:t>
            </a:r>
          </a:p>
          <a:p>
            <a:pPr>
              <a:buNone/>
            </a:pPr>
            <a:br>
              <a:rPr lang="en-US" dirty="0"/>
            </a:br>
            <a:endParaRPr lang="en-US" dirty="0"/>
          </a:p>
          <a:p>
            <a:pPr>
              <a:buNone/>
            </a:pPr>
            <a:r>
              <a:rPr lang="en-US" dirty="0"/>
              <a:t>Phương </a:t>
            </a:r>
            <a:r>
              <a:rPr lang="en-US" dirty="0" err="1"/>
              <a:t>pháp</a:t>
            </a:r>
            <a:r>
              <a:rPr lang="en-US" dirty="0"/>
              <a:t> </a:t>
            </a:r>
            <a:r>
              <a:rPr lang="en-US" dirty="0" err="1"/>
              <a:t>luận</a:t>
            </a:r>
            <a:r>
              <a:rPr lang="en-US" dirty="0"/>
              <a:t>: </a:t>
            </a:r>
            <a:r>
              <a:rPr lang="en-US" dirty="0" err="1"/>
              <a:t>Nền</a:t>
            </a:r>
            <a:r>
              <a:rPr lang="en-US" dirty="0"/>
              <a:t> </a:t>
            </a:r>
            <a:r>
              <a:rPr lang="en-US" dirty="0" err="1"/>
              <a:t>tảng</a:t>
            </a:r>
            <a:r>
              <a:rPr lang="en-US" dirty="0"/>
              <a:t> </a:t>
            </a:r>
            <a:r>
              <a:rPr lang="en-US" dirty="0" err="1"/>
              <a:t>này</a:t>
            </a:r>
            <a:r>
              <a:rPr lang="en-US" dirty="0"/>
              <a:t> </a:t>
            </a:r>
            <a:r>
              <a:rPr lang="en-US" dirty="0" err="1"/>
              <a:t>giúp</a:t>
            </a:r>
            <a:r>
              <a:rPr lang="en-US" dirty="0"/>
              <a:t> </a:t>
            </a:r>
            <a:r>
              <a:rPr lang="en-US" dirty="0" err="1"/>
              <a:t>cho</a:t>
            </a:r>
            <a:r>
              <a:rPr lang="en-US" dirty="0"/>
              <a:t> </a:t>
            </a:r>
            <a:r>
              <a:rPr lang="en-US" dirty="0" err="1"/>
              <a:t>các</a:t>
            </a:r>
            <a:r>
              <a:rPr lang="en-US" dirty="0"/>
              <a:t> </a:t>
            </a:r>
            <a:r>
              <a:rPr lang="en-US" dirty="0" err="1"/>
              <a:t>bạn</a:t>
            </a:r>
            <a:r>
              <a:rPr lang="en-US" dirty="0"/>
              <a:t> </a:t>
            </a:r>
            <a:r>
              <a:rPr lang="en-US" dirty="0" err="1"/>
              <a:t>các</a:t>
            </a:r>
            <a:r>
              <a:rPr lang="en-US" dirty="0"/>
              <a:t> </a:t>
            </a:r>
            <a:r>
              <a:rPr lang="en-US" dirty="0" err="1"/>
              <a:t>môn</a:t>
            </a:r>
            <a:r>
              <a:rPr lang="en-US" dirty="0"/>
              <a:t> khoa </a:t>
            </a:r>
            <a:r>
              <a:rPr lang="en-US" dirty="0" err="1"/>
              <a:t>học</a:t>
            </a:r>
            <a:r>
              <a:rPr lang="en-US" dirty="0"/>
              <a:t> </a:t>
            </a:r>
            <a:r>
              <a:rPr lang="en-US" dirty="0" err="1"/>
              <a:t>khác</a:t>
            </a:r>
            <a:r>
              <a:rPr lang="en-US" dirty="0"/>
              <a:t> </a:t>
            </a:r>
            <a:r>
              <a:rPr lang="en-US" dirty="0" err="1"/>
              <a:t>như</a:t>
            </a:r>
            <a:r>
              <a:rPr lang="en-US" dirty="0"/>
              <a:t> </a:t>
            </a:r>
            <a:r>
              <a:rPr lang="en-US" dirty="0" err="1"/>
              <a:t>công</a:t>
            </a:r>
            <a:r>
              <a:rPr lang="en-US" dirty="0"/>
              <a:t> </a:t>
            </a:r>
            <a:r>
              <a:rPr lang="en-US" dirty="0" err="1"/>
              <a:t>nghiệp</a:t>
            </a:r>
            <a:r>
              <a:rPr lang="en-US" dirty="0"/>
              <a:t> </a:t>
            </a:r>
            <a:r>
              <a:rPr lang="en-US" dirty="0" err="1"/>
              <a:t>thương</a:t>
            </a:r>
            <a:r>
              <a:rPr lang="en-US" dirty="0"/>
              <a:t> </a:t>
            </a:r>
            <a:r>
              <a:rPr lang="en-US" dirty="0" err="1"/>
              <a:t>mại</a:t>
            </a:r>
            <a:r>
              <a:rPr lang="en-US" dirty="0"/>
              <a:t>, </a:t>
            </a:r>
            <a:r>
              <a:rPr lang="en-US" dirty="0" err="1"/>
              <a:t>quản</a:t>
            </a:r>
            <a:r>
              <a:rPr lang="en-US" dirty="0"/>
              <a:t> </a:t>
            </a:r>
            <a:r>
              <a:rPr lang="en-US" dirty="0" err="1"/>
              <a:t>trị</a:t>
            </a:r>
            <a:r>
              <a:rPr lang="en-US" dirty="0"/>
              <a:t> </a:t>
            </a:r>
            <a:r>
              <a:rPr lang="en-US" dirty="0" err="1"/>
              <a:t>tài</a:t>
            </a:r>
            <a:r>
              <a:rPr lang="en-US" dirty="0"/>
              <a:t> </a:t>
            </a:r>
            <a:r>
              <a:rPr lang="en-US" dirty="0" err="1"/>
              <a:t>chính</a:t>
            </a:r>
            <a:r>
              <a:rPr lang="en-US" dirty="0"/>
              <a:t> </a:t>
            </a:r>
            <a:r>
              <a:rPr lang="en-US" dirty="0" err="1"/>
              <a:t>tiền</a:t>
            </a:r>
            <a:r>
              <a:rPr lang="en-US" dirty="0"/>
              <a:t> </a:t>
            </a:r>
            <a:r>
              <a:rPr lang="en-US" dirty="0" err="1"/>
              <a:t>tệ</a:t>
            </a:r>
            <a:r>
              <a:rPr lang="en-US" dirty="0"/>
              <a:t> </a:t>
            </a:r>
            <a:r>
              <a:rPr lang="en-US" dirty="0" err="1"/>
              <a:t>tín</a:t>
            </a:r>
            <a:r>
              <a:rPr lang="en-US" dirty="0"/>
              <a:t> </a:t>
            </a:r>
            <a:r>
              <a:rPr lang="en-US" dirty="0" err="1"/>
              <a:t>dụng</a:t>
            </a:r>
            <a:r>
              <a:rPr lang="en-US" dirty="0"/>
              <a:t>.</a:t>
            </a:r>
          </a:p>
          <a:p>
            <a:pPr>
              <a:buNone/>
            </a:pPr>
            <a:endParaRPr lang="en-US" dirty="0"/>
          </a:p>
        </p:txBody>
      </p:sp>
    </p:spTree>
    <p:extLst>
      <p:ext uri="{BB962C8B-B14F-4D97-AF65-F5344CB8AC3E}">
        <p14:creationId xmlns:p14="http://schemas.microsoft.com/office/powerpoint/2010/main" val="24232245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0"/>
        <p:cNvGrpSpPr/>
        <p:nvPr/>
      </p:nvGrpSpPr>
      <p:grpSpPr>
        <a:xfrm>
          <a:off x="0" y="0"/>
          <a:ext cx="0" cy="0"/>
          <a:chOff x="0" y="0"/>
          <a:chExt cx="0" cy="0"/>
        </a:xfrm>
      </p:grpSpPr>
      <p:sp>
        <p:nvSpPr>
          <p:cNvPr id="2191" name="Google Shape;2191;g8ca612e88d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2" name="Google Shape;2192;g8ca612e88d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26668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
          <p:cNvSpPr/>
          <p:nvPr/>
        </p:nvSpPr>
        <p:spPr>
          <a:xfrm>
            <a:off x="6099291" y="2268111"/>
            <a:ext cx="1044550" cy="815035"/>
          </a:xfrm>
          <a:custGeom>
            <a:avLst/>
            <a:gdLst/>
            <a:ahLst/>
            <a:cxnLst/>
            <a:rect l="l" t="t" r="r" b="b"/>
            <a:pathLst>
              <a:path w="1369363" h="1068478" extrusionOk="0">
                <a:moveTo>
                  <a:pt x="1183486" y="1067739"/>
                </a:moveTo>
                <a:cubicBezTo>
                  <a:pt x="1066029" y="1076580"/>
                  <a:pt x="955533" y="1004964"/>
                  <a:pt x="899571" y="914685"/>
                </a:cubicBezTo>
                <a:cubicBezTo>
                  <a:pt x="866547" y="861464"/>
                  <a:pt x="838790" y="794044"/>
                  <a:pt x="771493" y="779310"/>
                </a:cubicBezTo>
                <a:cubicBezTo>
                  <a:pt x="720887" y="768148"/>
                  <a:pt x="669744" y="793151"/>
                  <a:pt x="617888" y="798152"/>
                </a:cubicBezTo>
                <a:cubicBezTo>
                  <a:pt x="569423" y="802796"/>
                  <a:pt x="520959" y="786722"/>
                  <a:pt x="484365" y="758772"/>
                </a:cubicBezTo>
                <a:lnTo>
                  <a:pt x="484722" y="759308"/>
                </a:lnTo>
                <a:cubicBezTo>
                  <a:pt x="408411" y="729483"/>
                  <a:pt x="322549" y="725911"/>
                  <a:pt x="240436" y="711981"/>
                </a:cubicBezTo>
                <a:cubicBezTo>
                  <a:pt x="158323" y="698050"/>
                  <a:pt x="72372" y="669118"/>
                  <a:pt x="28638" y="606968"/>
                </a:cubicBezTo>
                <a:cubicBezTo>
                  <a:pt x="-47138" y="499365"/>
                  <a:pt x="41133" y="362294"/>
                  <a:pt x="134582" y="265853"/>
                </a:cubicBezTo>
                <a:cubicBezTo>
                  <a:pt x="151450" y="248440"/>
                  <a:pt x="169658" y="230581"/>
                  <a:pt x="194292" y="222812"/>
                </a:cubicBezTo>
                <a:cubicBezTo>
                  <a:pt x="253556" y="204149"/>
                  <a:pt x="311482" y="251119"/>
                  <a:pt x="372709" y="263978"/>
                </a:cubicBezTo>
                <a:cubicBezTo>
                  <a:pt x="494183" y="289428"/>
                  <a:pt x="590755" y="182450"/>
                  <a:pt x="683400" y="109405"/>
                </a:cubicBezTo>
                <a:cubicBezTo>
                  <a:pt x="784702" y="29485"/>
                  <a:pt x="926793" y="-19986"/>
                  <a:pt x="1059781" y="7786"/>
                </a:cubicBezTo>
                <a:cubicBezTo>
                  <a:pt x="1170545" y="30913"/>
                  <a:pt x="1262029" y="105923"/>
                  <a:pt x="1308798" y="196291"/>
                </a:cubicBezTo>
                <a:cubicBezTo>
                  <a:pt x="1355567" y="286749"/>
                  <a:pt x="1360743" y="390780"/>
                  <a:pt x="1337983" y="487935"/>
                </a:cubicBezTo>
                <a:cubicBezTo>
                  <a:pt x="1315224" y="585268"/>
                  <a:pt x="1266313" y="689031"/>
                  <a:pt x="1314332" y="779132"/>
                </a:cubicBezTo>
                <a:cubicBezTo>
                  <a:pt x="1327541" y="803867"/>
                  <a:pt x="1347444" y="825656"/>
                  <a:pt x="1359048" y="851016"/>
                </a:cubicBezTo>
                <a:cubicBezTo>
                  <a:pt x="1402692" y="946296"/>
                  <a:pt x="1300944" y="1058810"/>
                  <a:pt x="1183486" y="106773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47" name="Google Shape;147;p3"/>
          <p:cNvGrpSpPr/>
          <p:nvPr/>
        </p:nvGrpSpPr>
        <p:grpSpPr>
          <a:xfrm>
            <a:off x="3695964" y="89239"/>
            <a:ext cx="2006089" cy="1284128"/>
            <a:chOff x="4521053" y="24166"/>
            <a:chExt cx="2771990" cy="1774392"/>
          </a:xfrm>
        </p:grpSpPr>
        <p:grpSp>
          <p:nvGrpSpPr>
            <p:cNvPr id="148" name="Google Shape;148;p3"/>
            <p:cNvGrpSpPr/>
            <p:nvPr/>
          </p:nvGrpSpPr>
          <p:grpSpPr>
            <a:xfrm>
              <a:off x="6548600" y="1461402"/>
              <a:ext cx="204288" cy="337156"/>
              <a:chOff x="6548600" y="1461402"/>
              <a:chExt cx="204288" cy="337156"/>
            </a:xfrm>
          </p:grpSpPr>
          <p:sp>
            <p:nvSpPr>
              <p:cNvPr id="149" name="Google Shape;149;p3"/>
              <p:cNvSpPr/>
              <p:nvPr/>
            </p:nvSpPr>
            <p:spPr>
              <a:xfrm>
                <a:off x="6548600" y="1637471"/>
                <a:ext cx="81515" cy="115628"/>
              </a:xfrm>
              <a:custGeom>
                <a:avLst/>
                <a:gdLst/>
                <a:ahLst/>
                <a:cxnLst/>
                <a:rect l="l" t="t" r="r" b="b"/>
                <a:pathLst>
                  <a:path w="81515" h="115628" extrusionOk="0">
                    <a:moveTo>
                      <a:pt x="81134" y="31666"/>
                    </a:moveTo>
                    <a:cubicBezTo>
                      <a:pt x="83098" y="48811"/>
                      <a:pt x="77386" y="65063"/>
                      <a:pt x="66229" y="77207"/>
                    </a:cubicBezTo>
                    <a:cubicBezTo>
                      <a:pt x="60160" y="93370"/>
                      <a:pt x="43469" y="107568"/>
                      <a:pt x="28564" y="114087"/>
                    </a:cubicBezTo>
                    <a:cubicBezTo>
                      <a:pt x="21781" y="117034"/>
                      <a:pt x="14016" y="115962"/>
                      <a:pt x="9999" y="109086"/>
                    </a:cubicBezTo>
                    <a:cubicBezTo>
                      <a:pt x="-10529" y="73903"/>
                      <a:pt x="1074" y="20772"/>
                      <a:pt x="39988" y="3091"/>
                    </a:cubicBezTo>
                    <a:cubicBezTo>
                      <a:pt x="62659" y="-7268"/>
                      <a:pt x="78635" y="9967"/>
                      <a:pt x="81134" y="3166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0" name="Google Shape;150;p3"/>
              <p:cNvSpPr/>
              <p:nvPr/>
            </p:nvSpPr>
            <p:spPr>
              <a:xfrm>
                <a:off x="6681991" y="1607937"/>
                <a:ext cx="70897" cy="100761"/>
              </a:xfrm>
              <a:custGeom>
                <a:avLst/>
                <a:gdLst/>
                <a:ahLst/>
                <a:cxnLst/>
                <a:rect l="l" t="t" r="r" b="b"/>
                <a:pathLst>
                  <a:path w="70897" h="100761" extrusionOk="0">
                    <a:moveTo>
                      <a:pt x="12631" y="16641"/>
                    </a:moveTo>
                    <a:cubicBezTo>
                      <a:pt x="22627" y="2621"/>
                      <a:pt x="40299" y="-7737"/>
                      <a:pt x="55026" y="7622"/>
                    </a:cubicBezTo>
                    <a:cubicBezTo>
                      <a:pt x="55472" y="8068"/>
                      <a:pt x="55740" y="8515"/>
                      <a:pt x="56097" y="8961"/>
                    </a:cubicBezTo>
                    <a:cubicBezTo>
                      <a:pt x="60113" y="11194"/>
                      <a:pt x="63683" y="14408"/>
                      <a:pt x="66450" y="18873"/>
                    </a:cubicBezTo>
                    <a:cubicBezTo>
                      <a:pt x="75019" y="32625"/>
                      <a:pt x="70110" y="48966"/>
                      <a:pt x="61006" y="63789"/>
                    </a:cubicBezTo>
                    <a:cubicBezTo>
                      <a:pt x="57882" y="77988"/>
                      <a:pt x="50028" y="90936"/>
                      <a:pt x="36550" y="93882"/>
                    </a:cubicBezTo>
                    <a:cubicBezTo>
                      <a:pt x="36104" y="94329"/>
                      <a:pt x="35569" y="94865"/>
                      <a:pt x="35123" y="95400"/>
                    </a:cubicBezTo>
                    <a:cubicBezTo>
                      <a:pt x="24769" y="105670"/>
                      <a:pt x="7633" y="100312"/>
                      <a:pt x="3705" y="86739"/>
                    </a:cubicBezTo>
                    <a:cubicBezTo>
                      <a:pt x="-668" y="71558"/>
                      <a:pt x="-1203" y="56199"/>
                      <a:pt x="2277" y="41287"/>
                    </a:cubicBezTo>
                    <a:cubicBezTo>
                      <a:pt x="3170" y="34679"/>
                      <a:pt x="4866" y="28606"/>
                      <a:pt x="7275" y="24142"/>
                    </a:cubicBezTo>
                    <a:cubicBezTo>
                      <a:pt x="8614" y="21284"/>
                      <a:pt x="10489" y="18784"/>
                      <a:pt x="12631" y="1664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1" name="Google Shape;151;p3"/>
              <p:cNvSpPr/>
              <p:nvPr/>
            </p:nvSpPr>
            <p:spPr>
              <a:xfrm>
                <a:off x="6640587" y="1461402"/>
                <a:ext cx="70035" cy="125631"/>
              </a:xfrm>
              <a:custGeom>
                <a:avLst/>
                <a:gdLst/>
                <a:ahLst/>
                <a:cxnLst/>
                <a:rect l="l" t="t" r="r" b="b"/>
                <a:pathLst>
                  <a:path w="70035" h="125631" extrusionOk="0">
                    <a:moveTo>
                      <a:pt x="45466" y="298"/>
                    </a:moveTo>
                    <a:cubicBezTo>
                      <a:pt x="54660" y="-1220"/>
                      <a:pt x="64745" y="3066"/>
                      <a:pt x="66977" y="13067"/>
                    </a:cubicBezTo>
                    <a:cubicBezTo>
                      <a:pt x="70368" y="28426"/>
                      <a:pt x="70904" y="43696"/>
                      <a:pt x="68761" y="58430"/>
                    </a:cubicBezTo>
                    <a:cubicBezTo>
                      <a:pt x="68673" y="73879"/>
                      <a:pt x="61264" y="90488"/>
                      <a:pt x="51893" y="103436"/>
                    </a:cubicBezTo>
                    <a:cubicBezTo>
                      <a:pt x="48233" y="109240"/>
                      <a:pt x="44128" y="114866"/>
                      <a:pt x="39308" y="120134"/>
                    </a:cubicBezTo>
                    <a:cubicBezTo>
                      <a:pt x="31454" y="128707"/>
                      <a:pt x="14138" y="127189"/>
                      <a:pt x="9051" y="116027"/>
                    </a:cubicBezTo>
                    <a:cubicBezTo>
                      <a:pt x="2714" y="102186"/>
                      <a:pt x="-142" y="87362"/>
                      <a:pt x="1018" y="72986"/>
                    </a:cubicBezTo>
                    <a:cubicBezTo>
                      <a:pt x="-677" y="61377"/>
                      <a:pt x="-499" y="49679"/>
                      <a:pt x="3428" y="38160"/>
                    </a:cubicBezTo>
                    <a:cubicBezTo>
                      <a:pt x="9854" y="19140"/>
                      <a:pt x="25384" y="3602"/>
                      <a:pt x="45466" y="29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2" name="Google Shape;152;p3"/>
              <p:cNvSpPr/>
              <p:nvPr/>
            </p:nvSpPr>
            <p:spPr>
              <a:xfrm>
                <a:off x="6568046" y="1523360"/>
                <a:ext cx="42232" cy="56955"/>
              </a:xfrm>
              <a:custGeom>
                <a:avLst/>
                <a:gdLst/>
                <a:ahLst/>
                <a:cxnLst/>
                <a:rect l="l" t="t" r="r" b="b"/>
                <a:pathLst>
                  <a:path w="42232" h="56955" extrusionOk="0">
                    <a:moveTo>
                      <a:pt x="23131" y="669"/>
                    </a:moveTo>
                    <a:cubicBezTo>
                      <a:pt x="34734" y="-2992"/>
                      <a:pt x="44462" y="9063"/>
                      <a:pt x="41785" y="19868"/>
                    </a:cubicBezTo>
                    <a:cubicBezTo>
                      <a:pt x="41339" y="21743"/>
                      <a:pt x="40714" y="23619"/>
                      <a:pt x="40000" y="25583"/>
                    </a:cubicBezTo>
                    <a:cubicBezTo>
                      <a:pt x="41249" y="28441"/>
                      <a:pt x="41695" y="31745"/>
                      <a:pt x="41428" y="34870"/>
                    </a:cubicBezTo>
                    <a:cubicBezTo>
                      <a:pt x="40535" y="45586"/>
                      <a:pt x="33395" y="52551"/>
                      <a:pt x="23845" y="56301"/>
                    </a:cubicBezTo>
                    <a:cubicBezTo>
                      <a:pt x="19115" y="58177"/>
                      <a:pt x="12688" y="55766"/>
                      <a:pt x="9386" y="52283"/>
                    </a:cubicBezTo>
                    <a:cubicBezTo>
                      <a:pt x="6976" y="49783"/>
                      <a:pt x="5102" y="46925"/>
                      <a:pt x="3763" y="43978"/>
                    </a:cubicBezTo>
                    <a:cubicBezTo>
                      <a:pt x="1353" y="41210"/>
                      <a:pt x="-164" y="37728"/>
                      <a:pt x="14" y="34334"/>
                    </a:cubicBezTo>
                    <a:cubicBezTo>
                      <a:pt x="104" y="32370"/>
                      <a:pt x="550" y="30673"/>
                      <a:pt x="1085" y="29155"/>
                    </a:cubicBezTo>
                    <a:cubicBezTo>
                      <a:pt x="1978" y="16743"/>
                      <a:pt x="10100" y="4777"/>
                      <a:pt x="23131" y="6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3" name="Google Shape;153;p3"/>
              <p:cNvSpPr/>
              <p:nvPr/>
            </p:nvSpPr>
            <p:spPr>
              <a:xfrm>
                <a:off x="6660328" y="1754322"/>
                <a:ext cx="34163" cy="44236"/>
              </a:xfrm>
              <a:custGeom>
                <a:avLst/>
                <a:gdLst/>
                <a:ahLst/>
                <a:cxnLst/>
                <a:rect l="l" t="t" r="r" b="b"/>
                <a:pathLst>
                  <a:path w="34163" h="44236" extrusionOk="0">
                    <a:moveTo>
                      <a:pt x="25458" y="1075"/>
                    </a:moveTo>
                    <a:cubicBezTo>
                      <a:pt x="27332" y="1343"/>
                      <a:pt x="29296" y="2415"/>
                      <a:pt x="30010" y="4022"/>
                    </a:cubicBezTo>
                    <a:cubicBezTo>
                      <a:pt x="30099" y="4290"/>
                      <a:pt x="30099" y="4469"/>
                      <a:pt x="30188" y="4736"/>
                    </a:cubicBezTo>
                    <a:cubicBezTo>
                      <a:pt x="32152" y="7058"/>
                      <a:pt x="33223" y="10005"/>
                      <a:pt x="33669" y="13488"/>
                    </a:cubicBezTo>
                    <a:cubicBezTo>
                      <a:pt x="33937" y="15720"/>
                      <a:pt x="34294" y="17952"/>
                      <a:pt x="34115" y="20185"/>
                    </a:cubicBezTo>
                    <a:cubicBezTo>
                      <a:pt x="33848" y="24650"/>
                      <a:pt x="32063" y="28132"/>
                      <a:pt x="29296" y="30900"/>
                    </a:cubicBezTo>
                    <a:cubicBezTo>
                      <a:pt x="28850" y="31883"/>
                      <a:pt x="28492" y="32865"/>
                      <a:pt x="28046" y="33758"/>
                    </a:cubicBezTo>
                    <a:cubicBezTo>
                      <a:pt x="25369" y="40723"/>
                      <a:pt x="18139" y="46170"/>
                      <a:pt x="10374" y="43581"/>
                    </a:cubicBezTo>
                    <a:cubicBezTo>
                      <a:pt x="3055" y="41170"/>
                      <a:pt x="-1675" y="33579"/>
                      <a:pt x="556" y="25900"/>
                    </a:cubicBezTo>
                    <a:cubicBezTo>
                      <a:pt x="1003" y="24382"/>
                      <a:pt x="1449" y="22953"/>
                      <a:pt x="1806" y="21435"/>
                    </a:cubicBezTo>
                    <a:cubicBezTo>
                      <a:pt x="1449" y="17952"/>
                      <a:pt x="1895" y="14291"/>
                      <a:pt x="3858" y="11612"/>
                    </a:cubicBezTo>
                    <a:cubicBezTo>
                      <a:pt x="6001" y="8665"/>
                      <a:pt x="8232" y="6165"/>
                      <a:pt x="10820" y="3665"/>
                    </a:cubicBezTo>
                    <a:cubicBezTo>
                      <a:pt x="14747" y="93"/>
                      <a:pt x="20549" y="-1068"/>
                      <a:pt x="25458" y="107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54" name="Google Shape;154;p3"/>
            <p:cNvGrpSpPr/>
            <p:nvPr/>
          </p:nvGrpSpPr>
          <p:grpSpPr>
            <a:xfrm>
              <a:off x="4521053" y="24166"/>
              <a:ext cx="225401" cy="319030"/>
              <a:chOff x="4521053" y="24166"/>
              <a:chExt cx="225401" cy="319030"/>
            </a:xfrm>
          </p:grpSpPr>
          <p:sp>
            <p:nvSpPr>
              <p:cNvPr id="155" name="Google Shape;155;p3"/>
              <p:cNvSpPr/>
              <p:nvPr/>
            </p:nvSpPr>
            <p:spPr>
              <a:xfrm>
                <a:off x="4521053" y="165784"/>
                <a:ext cx="93690" cy="102935"/>
              </a:xfrm>
              <a:custGeom>
                <a:avLst/>
                <a:gdLst/>
                <a:ahLst/>
                <a:cxnLst/>
                <a:rect l="l" t="t" r="r" b="b"/>
                <a:pathLst>
                  <a:path w="93690" h="102935" extrusionOk="0">
                    <a:moveTo>
                      <a:pt x="92806" y="39955"/>
                    </a:moveTo>
                    <a:cubicBezTo>
                      <a:pt x="89593" y="56921"/>
                      <a:pt x="79239" y="70673"/>
                      <a:pt x="64959" y="78888"/>
                    </a:cubicBezTo>
                    <a:cubicBezTo>
                      <a:pt x="54249" y="92462"/>
                      <a:pt x="34167" y="101034"/>
                      <a:pt x="17922" y="102820"/>
                    </a:cubicBezTo>
                    <a:cubicBezTo>
                      <a:pt x="10604" y="103624"/>
                      <a:pt x="3553" y="100230"/>
                      <a:pt x="1768" y="92462"/>
                    </a:cubicBezTo>
                    <a:cubicBezTo>
                      <a:pt x="-7336" y="52724"/>
                      <a:pt x="19618" y="5576"/>
                      <a:pt x="62103" y="307"/>
                    </a:cubicBezTo>
                    <a:cubicBezTo>
                      <a:pt x="86737" y="-2818"/>
                      <a:pt x="96912" y="18434"/>
                      <a:pt x="92806" y="3995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6" name="Google Shape;156;p3"/>
              <p:cNvSpPr/>
              <p:nvPr/>
            </p:nvSpPr>
            <p:spPr>
              <a:xfrm>
                <a:off x="4659551" y="173648"/>
                <a:ext cx="81113" cy="92767"/>
              </a:xfrm>
              <a:custGeom>
                <a:avLst/>
                <a:gdLst/>
                <a:ahLst/>
                <a:cxnLst/>
                <a:rect l="l" t="t" r="r" b="b"/>
                <a:pathLst>
                  <a:path w="81113" h="92767" extrusionOk="0">
                    <a:moveTo>
                      <a:pt x="29460" y="8964"/>
                    </a:moveTo>
                    <a:cubicBezTo>
                      <a:pt x="43205" y="-1395"/>
                      <a:pt x="63108" y="-5949"/>
                      <a:pt x="72569" y="13071"/>
                    </a:cubicBezTo>
                    <a:cubicBezTo>
                      <a:pt x="72837" y="13607"/>
                      <a:pt x="73015" y="14143"/>
                      <a:pt x="73194" y="14679"/>
                    </a:cubicBezTo>
                    <a:cubicBezTo>
                      <a:pt x="76318" y="18072"/>
                      <a:pt x="78817" y="22180"/>
                      <a:pt x="80156" y="27180"/>
                    </a:cubicBezTo>
                    <a:cubicBezTo>
                      <a:pt x="84261" y="42897"/>
                      <a:pt x="74622" y="57006"/>
                      <a:pt x="61591" y="68346"/>
                    </a:cubicBezTo>
                    <a:cubicBezTo>
                      <a:pt x="54362" y="80937"/>
                      <a:pt x="42937" y="91028"/>
                      <a:pt x="29282" y="89688"/>
                    </a:cubicBezTo>
                    <a:cubicBezTo>
                      <a:pt x="28657" y="90045"/>
                      <a:pt x="28032" y="90313"/>
                      <a:pt x="27407" y="90670"/>
                    </a:cubicBezTo>
                    <a:cubicBezTo>
                      <a:pt x="14465" y="97368"/>
                      <a:pt x="-350" y="87099"/>
                      <a:pt x="6" y="72990"/>
                    </a:cubicBezTo>
                    <a:cubicBezTo>
                      <a:pt x="363" y="57184"/>
                      <a:pt x="4469" y="42361"/>
                      <a:pt x="12234" y="29234"/>
                    </a:cubicBezTo>
                    <a:cubicBezTo>
                      <a:pt x="15090" y="23162"/>
                      <a:pt x="18482" y="17893"/>
                      <a:pt x="22141" y="14322"/>
                    </a:cubicBezTo>
                    <a:cubicBezTo>
                      <a:pt x="24284" y="12178"/>
                      <a:pt x="26782" y="10393"/>
                      <a:pt x="29460" y="89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7" name="Google Shape;157;p3"/>
              <p:cNvSpPr/>
              <p:nvPr/>
            </p:nvSpPr>
            <p:spPr>
              <a:xfrm>
                <a:off x="4659535" y="24166"/>
                <a:ext cx="86919" cy="115037"/>
              </a:xfrm>
              <a:custGeom>
                <a:avLst/>
                <a:gdLst/>
                <a:ahLst/>
                <a:cxnLst/>
                <a:rect l="l" t="t" r="r" b="b"/>
                <a:pathLst>
                  <a:path w="86919" h="115037" extrusionOk="0">
                    <a:moveTo>
                      <a:pt x="70086" y="479"/>
                    </a:moveTo>
                    <a:cubicBezTo>
                      <a:pt x="79369" y="1819"/>
                      <a:pt x="87669" y="8873"/>
                      <a:pt x="86866" y="19053"/>
                    </a:cubicBezTo>
                    <a:cubicBezTo>
                      <a:pt x="85527" y="34680"/>
                      <a:pt x="81511" y="49414"/>
                      <a:pt x="74995" y="62898"/>
                    </a:cubicBezTo>
                    <a:cubicBezTo>
                      <a:pt x="70265" y="77632"/>
                      <a:pt x="58216" y="91205"/>
                      <a:pt x="45453" y="100760"/>
                    </a:cubicBezTo>
                    <a:cubicBezTo>
                      <a:pt x="40186" y="105135"/>
                      <a:pt x="34653" y="109332"/>
                      <a:pt x="28405" y="112904"/>
                    </a:cubicBezTo>
                    <a:cubicBezTo>
                      <a:pt x="18319" y="118709"/>
                      <a:pt x="2254" y="112101"/>
                      <a:pt x="737" y="99956"/>
                    </a:cubicBezTo>
                    <a:cubicBezTo>
                      <a:pt x="-1138" y="84865"/>
                      <a:pt x="558" y="69863"/>
                      <a:pt x="5913" y="56469"/>
                    </a:cubicBezTo>
                    <a:cubicBezTo>
                      <a:pt x="7787" y="44860"/>
                      <a:pt x="11447" y="33698"/>
                      <a:pt x="18587" y="23965"/>
                    </a:cubicBezTo>
                    <a:cubicBezTo>
                      <a:pt x="30457" y="7802"/>
                      <a:pt x="49915" y="-2378"/>
                      <a:pt x="70086" y="47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8" name="Google Shape;158;p3"/>
              <p:cNvSpPr/>
              <p:nvPr/>
            </p:nvSpPr>
            <p:spPr>
              <a:xfrm>
                <a:off x="4587671" y="55721"/>
                <a:ext cx="47172" cy="53331"/>
              </a:xfrm>
              <a:custGeom>
                <a:avLst/>
                <a:gdLst/>
                <a:ahLst/>
                <a:cxnLst/>
                <a:rect l="l" t="t" r="r" b="b"/>
                <a:pathLst>
                  <a:path w="47172" h="53331" extrusionOk="0">
                    <a:moveTo>
                      <a:pt x="32793" y="0"/>
                    </a:moveTo>
                    <a:cubicBezTo>
                      <a:pt x="45020" y="0"/>
                      <a:pt x="50643" y="14466"/>
                      <a:pt x="44931" y="23932"/>
                    </a:cubicBezTo>
                    <a:cubicBezTo>
                      <a:pt x="43949" y="25539"/>
                      <a:pt x="42789" y="27236"/>
                      <a:pt x="41450" y="28843"/>
                    </a:cubicBezTo>
                    <a:cubicBezTo>
                      <a:pt x="41807" y="31879"/>
                      <a:pt x="41182" y="35183"/>
                      <a:pt x="40022" y="38130"/>
                    </a:cubicBezTo>
                    <a:cubicBezTo>
                      <a:pt x="36006" y="48042"/>
                      <a:pt x="27080" y="52596"/>
                      <a:pt x="16816" y="53310"/>
                    </a:cubicBezTo>
                    <a:cubicBezTo>
                      <a:pt x="11729" y="53667"/>
                      <a:pt x="6373" y="49470"/>
                      <a:pt x="4231" y="45184"/>
                    </a:cubicBezTo>
                    <a:cubicBezTo>
                      <a:pt x="2625" y="42059"/>
                      <a:pt x="1733" y="38755"/>
                      <a:pt x="1375" y="35540"/>
                    </a:cubicBezTo>
                    <a:cubicBezTo>
                      <a:pt x="-53" y="32236"/>
                      <a:pt x="-499" y="28396"/>
                      <a:pt x="662" y="25271"/>
                    </a:cubicBezTo>
                    <a:cubicBezTo>
                      <a:pt x="1375" y="23485"/>
                      <a:pt x="2268" y="21967"/>
                      <a:pt x="3250" y="20628"/>
                    </a:cubicBezTo>
                    <a:cubicBezTo>
                      <a:pt x="7712" y="9019"/>
                      <a:pt x="19137" y="0"/>
                      <a:pt x="32793"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59" name="Google Shape;159;p3"/>
              <p:cNvSpPr/>
              <p:nvPr/>
            </p:nvSpPr>
            <p:spPr>
              <a:xfrm>
                <a:off x="4608191" y="301568"/>
                <a:ext cx="37886" cy="41628"/>
              </a:xfrm>
              <a:custGeom>
                <a:avLst/>
                <a:gdLst/>
                <a:ahLst/>
                <a:cxnLst/>
                <a:rect l="l" t="t" r="r" b="b"/>
                <a:pathLst>
                  <a:path w="37886" h="41628" extrusionOk="0">
                    <a:moveTo>
                      <a:pt x="33336" y="3202"/>
                    </a:moveTo>
                    <a:cubicBezTo>
                      <a:pt x="35032" y="4006"/>
                      <a:pt x="36550" y="5613"/>
                      <a:pt x="36817" y="7399"/>
                    </a:cubicBezTo>
                    <a:cubicBezTo>
                      <a:pt x="36817" y="7667"/>
                      <a:pt x="36817" y="7846"/>
                      <a:pt x="36817" y="8113"/>
                    </a:cubicBezTo>
                    <a:cubicBezTo>
                      <a:pt x="37978" y="10971"/>
                      <a:pt x="38156" y="14096"/>
                      <a:pt x="37532" y="17490"/>
                    </a:cubicBezTo>
                    <a:cubicBezTo>
                      <a:pt x="37085" y="19722"/>
                      <a:pt x="36728" y="21865"/>
                      <a:pt x="36014" y="24008"/>
                    </a:cubicBezTo>
                    <a:cubicBezTo>
                      <a:pt x="34407" y="28205"/>
                      <a:pt x="31640" y="30973"/>
                      <a:pt x="28249" y="32759"/>
                    </a:cubicBezTo>
                    <a:cubicBezTo>
                      <a:pt x="27535" y="33563"/>
                      <a:pt x="26910" y="34367"/>
                      <a:pt x="26196" y="35170"/>
                    </a:cubicBezTo>
                    <a:cubicBezTo>
                      <a:pt x="21555" y="41064"/>
                      <a:pt x="13076" y="44011"/>
                      <a:pt x="6382" y="39278"/>
                    </a:cubicBezTo>
                    <a:cubicBezTo>
                      <a:pt x="134" y="34724"/>
                      <a:pt x="-2097" y="26151"/>
                      <a:pt x="2276" y="19454"/>
                    </a:cubicBezTo>
                    <a:cubicBezTo>
                      <a:pt x="3169" y="18204"/>
                      <a:pt x="3972" y="16865"/>
                      <a:pt x="4864" y="15614"/>
                    </a:cubicBezTo>
                    <a:cubicBezTo>
                      <a:pt x="5579" y="12132"/>
                      <a:pt x="7096" y="8828"/>
                      <a:pt x="9774" y="6863"/>
                    </a:cubicBezTo>
                    <a:cubicBezTo>
                      <a:pt x="12719" y="4720"/>
                      <a:pt x="15575" y="3023"/>
                      <a:pt x="18788" y="1416"/>
                    </a:cubicBezTo>
                    <a:cubicBezTo>
                      <a:pt x="23340" y="-995"/>
                      <a:pt x="29320" y="-280"/>
                      <a:pt x="33336" y="320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60" name="Google Shape;160;p3"/>
            <p:cNvGrpSpPr/>
            <p:nvPr/>
          </p:nvGrpSpPr>
          <p:grpSpPr>
            <a:xfrm>
              <a:off x="7070081" y="957459"/>
              <a:ext cx="222962" cy="271285"/>
              <a:chOff x="7070081" y="957459"/>
              <a:chExt cx="222962" cy="271285"/>
            </a:xfrm>
          </p:grpSpPr>
          <p:grpSp>
            <p:nvGrpSpPr>
              <p:cNvPr id="161" name="Google Shape;161;p3"/>
              <p:cNvGrpSpPr/>
              <p:nvPr/>
            </p:nvGrpSpPr>
            <p:grpSpPr>
              <a:xfrm>
                <a:off x="7241850" y="1056825"/>
                <a:ext cx="51193" cy="58681"/>
                <a:chOff x="7241850" y="1056825"/>
                <a:chExt cx="51193" cy="58681"/>
              </a:xfrm>
            </p:grpSpPr>
            <p:sp>
              <p:nvSpPr>
                <p:cNvPr id="162" name="Google Shape;162;p3"/>
                <p:cNvSpPr/>
                <p:nvPr/>
              </p:nvSpPr>
              <p:spPr>
                <a:xfrm>
                  <a:off x="7241850" y="1056825"/>
                  <a:ext cx="51193" cy="58681"/>
                </a:xfrm>
                <a:custGeom>
                  <a:avLst/>
                  <a:gdLst/>
                  <a:ahLst/>
                  <a:cxnLst/>
                  <a:rect l="l" t="t" r="r" b="b"/>
                  <a:pathLst>
                    <a:path w="51193" h="58681" extrusionOk="0">
                      <a:moveTo>
                        <a:pt x="25599" y="58046"/>
                      </a:moveTo>
                      <a:cubicBezTo>
                        <a:pt x="32650" y="60189"/>
                        <a:pt x="43181" y="56796"/>
                        <a:pt x="46216" y="49652"/>
                      </a:cubicBezTo>
                      <a:cubicBezTo>
                        <a:pt x="46752" y="48402"/>
                        <a:pt x="47198" y="47152"/>
                        <a:pt x="47644" y="45812"/>
                      </a:cubicBezTo>
                      <a:cubicBezTo>
                        <a:pt x="49697" y="42687"/>
                        <a:pt x="50947" y="39026"/>
                        <a:pt x="51125" y="35275"/>
                      </a:cubicBezTo>
                      <a:cubicBezTo>
                        <a:pt x="52196" y="19380"/>
                        <a:pt x="40504" y="4468"/>
                        <a:pt x="25242" y="628"/>
                      </a:cubicBezTo>
                      <a:cubicBezTo>
                        <a:pt x="14531" y="-2051"/>
                        <a:pt x="5517" y="4111"/>
                        <a:pt x="1858" y="13933"/>
                      </a:cubicBezTo>
                      <a:cubicBezTo>
                        <a:pt x="-4926" y="32239"/>
                        <a:pt x="7748" y="52688"/>
                        <a:pt x="25599" y="580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3" name="Google Shape;163;p3"/>
                <p:cNvSpPr/>
                <p:nvPr/>
              </p:nvSpPr>
              <p:spPr>
                <a:xfrm>
                  <a:off x="7256471" y="1088082"/>
                  <a:ext cx="89" cy="625"/>
                </a:xfrm>
                <a:custGeom>
                  <a:avLst/>
                  <a:gdLst/>
                  <a:ahLst/>
                  <a:cxnLst/>
                  <a:rect l="l" t="t" r="r" b="b"/>
                  <a:pathLst>
                    <a:path w="89" h="625" extrusionOk="0">
                      <a:moveTo>
                        <a:pt x="0" y="625"/>
                      </a:moveTo>
                      <a:cubicBezTo>
                        <a:pt x="0" y="536"/>
                        <a:pt x="0" y="268"/>
                        <a:pt x="89" y="0"/>
                      </a:cubicBezTo>
                      <a:cubicBezTo>
                        <a:pt x="89" y="0"/>
                        <a:pt x="89" y="89"/>
                        <a:pt x="89" y="89"/>
                      </a:cubicBezTo>
                      <a:cubicBezTo>
                        <a:pt x="0" y="357"/>
                        <a:pt x="0" y="447"/>
                        <a:pt x="0" y="625"/>
                      </a:cubicBezTo>
                      <a:cubicBezTo>
                        <a:pt x="0" y="625"/>
                        <a:pt x="0" y="625"/>
                        <a:pt x="0" y="62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164" name="Google Shape;164;p3"/>
              <p:cNvSpPr/>
              <p:nvPr/>
            </p:nvSpPr>
            <p:spPr>
              <a:xfrm>
                <a:off x="7135696" y="957459"/>
                <a:ext cx="84508" cy="93130"/>
              </a:xfrm>
              <a:custGeom>
                <a:avLst/>
                <a:gdLst/>
                <a:ahLst/>
                <a:cxnLst/>
                <a:rect l="l" t="t" r="r" b="b"/>
                <a:pathLst>
                  <a:path w="84508" h="93130" extrusionOk="0">
                    <a:moveTo>
                      <a:pt x="1800" y="20073"/>
                    </a:moveTo>
                    <a:cubicBezTo>
                      <a:pt x="7512" y="1678"/>
                      <a:pt x="28397" y="-5198"/>
                      <a:pt x="44731" y="4178"/>
                    </a:cubicBezTo>
                    <a:cubicBezTo>
                      <a:pt x="67312" y="17216"/>
                      <a:pt x="99889" y="59364"/>
                      <a:pt x="76326" y="84456"/>
                    </a:cubicBezTo>
                    <a:cubicBezTo>
                      <a:pt x="62581" y="99101"/>
                      <a:pt x="42945" y="93118"/>
                      <a:pt x="29379" y="81867"/>
                    </a:cubicBezTo>
                    <a:cubicBezTo>
                      <a:pt x="20454" y="78384"/>
                      <a:pt x="13046" y="71062"/>
                      <a:pt x="8315" y="62489"/>
                    </a:cubicBezTo>
                    <a:cubicBezTo>
                      <a:pt x="1354" y="50256"/>
                      <a:pt x="-2484" y="33825"/>
                      <a:pt x="1800" y="2007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5" name="Google Shape;165;p3"/>
              <p:cNvSpPr/>
              <p:nvPr/>
            </p:nvSpPr>
            <p:spPr>
              <a:xfrm>
                <a:off x="7138905" y="1083222"/>
                <a:ext cx="77306" cy="60970"/>
              </a:xfrm>
              <a:custGeom>
                <a:avLst/>
                <a:gdLst/>
                <a:ahLst/>
                <a:cxnLst/>
                <a:rect l="l" t="t" r="r" b="b"/>
                <a:pathLst>
                  <a:path w="77306" h="60970" extrusionOk="0">
                    <a:moveTo>
                      <a:pt x="10105" y="2270"/>
                    </a:moveTo>
                    <a:cubicBezTo>
                      <a:pt x="37952" y="-6570"/>
                      <a:pt x="69102" y="11379"/>
                      <a:pt x="76778" y="39239"/>
                    </a:cubicBezTo>
                    <a:cubicBezTo>
                      <a:pt x="79009" y="47455"/>
                      <a:pt x="74011" y="58081"/>
                      <a:pt x="65085" y="59867"/>
                    </a:cubicBezTo>
                    <a:cubicBezTo>
                      <a:pt x="39916" y="64868"/>
                      <a:pt x="16799" y="52545"/>
                      <a:pt x="6535" y="29595"/>
                    </a:cubicBezTo>
                    <a:cubicBezTo>
                      <a:pt x="4304" y="26202"/>
                      <a:pt x="2251" y="22630"/>
                      <a:pt x="734" y="18880"/>
                    </a:cubicBezTo>
                    <a:cubicBezTo>
                      <a:pt x="-2123" y="11914"/>
                      <a:pt x="3858" y="4235"/>
                      <a:pt x="10105" y="227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6" name="Google Shape;166;p3"/>
              <p:cNvSpPr/>
              <p:nvPr/>
            </p:nvSpPr>
            <p:spPr>
              <a:xfrm>
                <a:off x="7089409" y="1034646"/>
                <a:ext cx="41515" cy="33268"/>
              </a:xfrm>
              <a:custGeom>
                <a:avLst/>
                <a:gdLst/>
                <a:ahLst/>
                <a:cxnLst/>
                <a:rect l="l" t="t" r="r" b="b"/>
                <a:pathLst>
                  <a:path w="41515" h="33268" extrusionOk="0">
                    <a:moveTo>
                      <a:pt x="13546" y="37"/>
                    </a:moveTo>
                    <a:cubicBezTo>
                      <a:pt x="18990" y="483"/>
                      <a:pt x="23721" y="1465"/>
                      <a:pt x="28719" y="3698"/>
                    </a:cubicBezTo>
                    <a:cubicBezTo>
                      <a:pt x="29790" y="4233"/>
                      <a:pt x="30772" y="4769"/>
                      <a:pt x="31664" y="5305"/>
                    </a:cubicBezTo>
                    <a:cubicBezTo>
                      <a:pt x="33182" y="5573"/>
                      <a:pt x="34788" y="6109"/>
                      <a:pt x="36216" y="7270"/>
                    </a:cubicBezTo>
                    <a:cubicBezTo>
                      <a:pt x="38715" y="9234"/>
                      <a:pt x="40501" y="12538"/>
                      <a:pt x="40589" y="15842"/>
                    </a:cubicBezTo>
                    <a:cubicBezTo>
                      <a:pt x="40589" y="15931"/>
                      <a:pt x="40679" y="16021"/>
                      <a:pt x="40679" y="16021"/>
                    </a:cubicBezTo>
                    <a:cubicBezTo>
                      <a:pt x="44785" y="26290"/>
                      <a:pt x="32914" y="35219"/>
                      <a:pt x="23810" y="32898"/>
                    </a:cubicBezTo>
                    <a:cubicBezTo>
                      <a:pt x="23096" y="32719"/>
                      <a:pt x="22471" y="32362"/>
                      <a:pt x="21846" y="32094"/>
                    </a:cubicBezTo>
                    <a:cubicBezTo>
                      <a:pt x="21400" y="32094"/>
                      <a:pt x="21043" y="32183"/>
                      <a:pt x="20597" y="32094"/>
                    </a:cubicBezTo>
                    <a:cubicBezTo>
                      <a:pt x="11136" y="31648"/>
                      <a:pt x="3460" y="26022"/>
                      <a:pt x="515" y="17003"/>
                    </a:cubicBezTo>
                    <a:cubicBezTo>
                      <a:pt x="-1984" y="9234"/>
                      <a:pt x="4977" y="-678"/>
                      <a:pt x="13546" y="3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7" name="Google Shape;167;p3"/>
              <p:cNvSpPr/>
              <p:nvPr/>
            </p:nvSpPr>
            <p:spPr>
              <a:xfrm>
                <a:off x="7134382" y="1161243"/>
                <a:ext cx="76536" cy="67501"/>
              </a:xfrm>
              <a:custGeom>
                <a:avLst/>
                <a:gdLst/>
                <a:ahLst/>
                <a:cxnLst/>
                <a:rect l="l" t="t" r="r" b="b"/>
                <a:pathLst>
                  <a:path w="76536" h="67501" extrusionOk="0">
                    <a:moveTo>
                      <a:pt x="8826" y="4527"/>
                    </a:moveTo>
                    <a:cubicBezTo>
                      <a:pt x="11683" y="2831"/>
                      <a:pt x="14896" y="1938"/>
                      <a:pt x="18109" y="1313"/>
                    </a:cubicBezTo>
                    <a:cubicBezTo>
                      <a:pt x="21411" y="63"/>
                      <a:pt x="25159" y="-295"/>
                      <a:pt x="28551" y="241"/>
                    </a:cubicBezTo>
                    <a:cubicBezTo>
                      <a:pt x="48187" y="3634"/>
                      <a:pt x="65770" y="16850"/>
                      <a:pt x="74427" y="34799"/>
                    </a:cubicBezTo>
                    <a:cubicBezTo>
                      <a:pt x="78801" y="43997"/>
                      <a:pt x="76123" y="53998"/>
                      <a:pt x="68715" y="58998"/>
                    </a:cubicBezTo>
                    <a:cubicBezTo>
                      <a:pt x="67644" y="61320"/>
                      <a:pt x="65948" y="63374"/>
                      <a:pt x="63717" y="64803"/>
                    </a:cubicBezTo>
                    <a:cubicBezTo>
                      <a:pt x="51132" y="72393"/>
                      <a:pt x="33907" y="62481"/>
                      <a:pt x="24624" y="53462"/>
                    </a:cubicBezTo>
                    <a:cubicBezTo>
                      <a:pt x="24178" y="53016"/>
                      <a:pt x="23910" y="52480"/>
                      <a:pt x="23464" y="52033"/>
                    </a:cubicBezTo>
                    <a:cubicBezTo>
                      <a:pt x="14896" y="46318"/>
                      <a:pt x="7577" y="38639"/>
                      <a:pt x="2400" y="29352"/>
                    </a:cubicBezTo>
                    <a:cubicBezTo>
                      <a:pt x="-2420" y="20779"/>
                      <a:pt x="169" y="9528"/>
                      <a:pt x="8826" y="452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68" name="Google Shape;168;p3"/>
              <p:cNvSpPr/>
              <p:nvPr/>
            </p:nvSpPr>
            <p:spPr>
              <a:xfrm>
                <a:off x="7070081" y="1104914"/>
                <a:ext cx="30545" cy="31030"/>
              </a:xfrm>
              <a:custGeom>
                <a:avLst/>
                <a:gdLst/>
                <a:ahLst/>
                <a:cxnLst/>
                <a:rect l="l" t="t" r="r" b="b"/>
                <a:pathLst>
                  <a:path w="30545" h="31030" extrusionOk="0">
                    <a:moveTo>
                      <a:pt x="2082" y="8081"/>
                    </a:moveTo>
                    <a:cubicBezTo>
                      <a:pt x="2260" y="7724"/>
                      <a:pt x="2528" y="7367"/>
                      <a:pt x="2706" y="7099"/>
                    </a:cubicBezTo>
                    <a:cubicBezTo>
                      <a:pt x="8329" y="-2366"/>
                      <a:pt x="22253" y="-2366"/>
                      <a:pt x="27876" y="7099"/>
                    </a:cubicBezTo>
                    <a:cubicBezTo>
                      <a:pt x="28055" y="7456"/>
                      <a:pt x="28233" y="7813"/>
                      <a:pt x="28501" y="8081"/>
                    </a:cubicBezTo>
                    <a:cubicBezTo>
                      <a:pt x="34391" y="18083"/>
                      <a:pt x="26805" y="31031"/>
                      <a:pt x="15291" y="31031"/>
                    </a:cubicBezTo>
                    <a:cubicBezTo>
                      <a:pt x="3777" y="31031"/>
                      <a:pt x="-3898" y="18083"/>
                      <a:pt x="2082" y="808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69" name="Google Shape;169;p3"/>
          <p:cNvSpPr/>
          <p:nvPr/>
        </p:nvSpPr>
        <p:spPr>
          <a:xfrm rot="8100000">
            <a:off x="-101954" y="-101352"/>
            <a:ext cx="831192" cy="685714"/>
          </a:xfrm>
          <a:custGeom>
            <a:avLst/>
            <a:gdLst/>
            <a:ahLst/>
            <a:cxnLst/>
            <a:rect l="l" t="t" r="r" b="b"/>
            <a:pathLst>
              <a:path w="2176821" h="1795827" extrusionOk="0">
                <a:moveTo>
                  <a:pt x="1684124" y="1376074"/>
                </a:moveTo>
                <a:cubicBezTo>
                  <a:pt x="1698583" y="1330086"/>
                  <a:pt x="1677876" y="1280526"/>
                  <a:pt x="1652082" y="1239807"/>
                </a:cubicBezTo>
                <a:cubicBezTo>
                  <a:pt x="1589872" y="1141134"/>
                  <a:pt x="1494996" y="1063356"/>
                  <a:pt x="1386018" y="1021744"/>
                </a:cubicBezTo>
                <a:cubicBezTo>
                  <a:pt x="1522040" y="1055319"/>
                  <a:pt x="1699743" y="1092646"/>
                  <a:pt x="1836479" y="1054159"/>
                </a:cubicBezTo>
                <a:cubicBezTo>
                  <a:pt x="1862362" y="1046836"/>
                  <a:pt x="1890388" y="1035852"/>
                  <a:pt x="1901991" y="1011653"/>
                </a:cubicBezTo>
                <a:cubicBezTo>
                  <a:pt x="1924215" y="965308"/>
                  <a:pt x="1871645" y="919588"/>
                  <a:pt x="1826661" y="894763"/>
                </a:cubicBezTo>
                <a:cubicBezTo>
                  <a:pt x="1778197" y="868064"/>
                  <a:pt x="1729732" y="841275"/>
                  <a:pt x="1681268" y="814575"/>
                </a:cubicBezTo>
                <a:cubicBezTo>
                  <a:pt x="1826750" y="788411"/>
                  <a:pt x="1991690" y="748674"/>
                  <a:pt x="2060951" y="618033"/>
                </a:cubicBezTo>
                <a:cubicBezTo>
                  <a:pt x="2068627" y="603566"/>
                  <a:pt x="2074964" y="586779"/>
                  <a:pt x="2070501" y="570973"/>
                </a:cubicBezTo>
                <a:cubicBezTo>
                  <a:pt x="2065681" y="553739"/>
                  <a:pt x="2049437" y="542487"/>
                  <a:pt x="2033550" y="534272"/>
                </a:cubicBezTo>
                <a:cubicBezTo>
                  <a:pt x="1959292" y="495874"/>
                  <a:pt x="1866914" y="496500"/>
                  <a:pt x="1791942" y="532932"/>
                </a:cubicBezTo>
                <a:cubicBezTo>
                  <a:pt x="1933230" y="447476"/>
                  <a:pt x="2073000" y="349785"/>
                  <a:pt x="2149044" y="204588"/>
                </a:cubicBezTo>
                <a:cubicBezTo>
                  <a:pt x="2166181" y="171816"/>
                  <a:pt x="2180015" y="135472"/>
                  <a:pt x="2176177" y="98682"/>
                </a:cubicBezTo>
                <a:cubicBezTo>
                  <a:pt x="2172339" y="61891"/>
                  <a:pt x="2146456" y="25369"/>
                  <a:pt x="2109951" y="19743"/>
                </a:cubicBezTo>
                <a:cubicBezTo>
                  <a:pt x="2087102" y="16261"/>
                  <a:pt x="2064253" y="24833"/>
                  <a:pt x="2042922" y="33763"/>
                </a:cubicBezTo>
                <a:cubicBezTo>
                  <a:pt x="1856382" y="111630"/>
                  <a:pt x="1684481" y="224412"/>
                  <a:pt x="1538641" y="364429"/>
                </a:cubicBezTo>
                <a:cubicBezTo>
                  <a:pt x="1609865" y="282723"/>
                  <a:pt x="1659490" y="182353"/>
                  <a:pt x="1681178" y="76179"/>
                </a:cubicBezTo>
                <a:cubicBezTo>
                  <a:pt x="1684570" y="59570"/>
                  <a:pt x="1687158" y="41621"/>
                  <a:pt x="1680197" y="26173"/>
                </a:cubicBezTo>
                <a:cubicBezTo>
                  <a:pt x="1658597" y="-21869"/>
                  <a:pt x="1585588" y="4563"/>
                  <a:pt x="1545781" y="38942"/>
                </a:cubicBezTo>
                <a:cubicBezTo>
                  <a:pt x="1408777" y="157171"/>
                  <a:pt x="1291409" y="297992"/>
                  <a:pt x="1199568" y="453994"/>
                </a:cubicBezTo>
                <a:cubicBezTo>
                  <a:pt x="1241070" y="364072"/>
                  <a:pt x="1272666" y="269596"/>
                  <a:pt x="1293551" y="172888"/>
                </a:cubicBezTo>
                <a:cubicBezTo>
                  <a:pt x="1303458" y="126989"/>
                  <a:pt x="1307296" y="70375"/>
                  <a:pt x="1269899" y="41978"/>
                </a:cubicBezTo>
                <a:cubicBezTo>
                  <a:pt x="1214116" y="-348"/>
                  <a:pt x="1148515" y="52783"/>
                  <a:pt x="1109065" y="91806"/>
                </a:cubicBezTo>
                <a:cubicBezTo>
                  <a:pt x="970187" y="229234"/>
                  <a:pt x="868795" y="401309"/>
                  <a:pt x="797838" y="583385"/>
                </a:cubicBezTo>
                <a:cubicBezTo>
                  <a:pt x="824704" y="511412"/>
                  <a:pt x="852015" y="436581"/>
                  <a:pt x="845589" y="360054"/>
                </a:cubicBezTo>
                <a:cubicBezTo>
                  <a:pt x="839163" y="283526"/>
                  <a:pt x="788735" y="204945"/>
                  <a:pt x="713048" y="192354"/>
                </a:cubicBezTo>
                <a:cubicBezTo>
                  <a:pt x="636201" y="179585"/>
                  <a:pt x="565066" y="236467"/>
                  <a:pt x="518297" y="298707"/>
                </a:cubicBezTo>
                <a:cubicBezTo>
                  <a:pt x="390129" y="469442"/>
                  <a:pt x="363621" y="693399"/>
                  <a:pt x="341397" y="905836"/>
                </a:cubicBezTo>
                <a:cubicBezTo>
                  <a:pt x="343450" y="851276"/>
                  <a:pt x="341129" y="796537"/>
                  <a:pt x="334346" y="742423"/>
                </a:cubicBezTo>
                <a:cubicBezTo>
                  <a:pt x="331222" y="717420"/>
                  <a:pt x="326492" y="691167"/>
                  <a:pt x="310337" y="671878"/>
                </a:cubicBezTo>
                <a:cubicBezTo>
                  <a:pt x="279544" y="635088"/>
                  <a:pt x="218049" y="639910"/>
                  <a:pt x="180652" y="669914"/>
                </a:cubicBezTo>
                <a:cubicBezTo>
                  <a:pt x="143255" y="699918"/>
                  <a:pt x="124690" y="747067"/>
                  <a:pt x="109963" y="792697"/>
                </a:cubicBezTo>
                <a:cubicBezTo>
                  <a:pt x="66854" y="934411"/>
                  <a:pt x="41238" y="1078626"/>
                  <a:pt x="28029" y="1226055"/>
                </a:cubicBezTo>
                <a:cubicBezTo>
                  <a:pt x="16069" y="1359286"/>
                  <a:pt x="-5977" y="1501090"/>
                  <a:pt x="1520" y="1633428"/>
                </a:cubicBezTo>
                <a:cubicBezTo>
                  <a:pt x="2056" y="1642268"/>
                  <a:pt x="2770" y="1651733"/>
                  <a:pt x="8304" y="1658609"/>
                </a:cubicBezTo>
                <a:cubicBezTo>
                  <a:pt x="13748" y="1665395"/>
                  <a:pt x="22674" y="1668253"/>
                  <a:pt x="31063" y="1670664"/>
                </a:cubicBezTo>
                <a:cubicBezTo>
                  <a:pt x="138078" y="1701739"/>
                  <a:pt x="245182" y="1732815"/>
                  <a:pt x="353268" y="1759872"/>
                </a:cubicBezTo>
                <a:cubicBezTo>
                  <a:pt x="455998" y="1785589"/>
                  <a:pt x="563013" y="1807735"/>
                  <a:pt x="667172" y="1788626"/>
                </a:cubicBezTo>
                <a:cubicBezTo>
                  <a:pt x="694305" y="1783624"/>
                  <a:pt x="723044" y="1774427"/>
                  <a:pt x="739110" y="1751924"/>
                </a:cubicBezTo>
                <a:cubicBezTo>
                  <a:pt x="766243" y="1713705"/>
                  <a:pt x="743037" y="1660484"/>
                  <a:pt x="714476" y="1623337"/>
                </a:cubicBezTo>
                <a:cubicBezTo>
                  <a:pt x="701891" y="1606995"/>
                  <a:pt x="688325" y="1591458"/>
                  <a:pt x="673866" y="1576724"/>
                </a:cubicBezTo>
                <a:cubicBezTo>
                  <a:pt x="735272" y="1626105"/>
                  <a:pt x="799445" y="1671736"/>
                  <a:pt x="871205" y="1703704"/>
                </a:cubicBezTo>
                <a:cubicBezTo>
                  <a:pt x="973310" y="1749156"/>
                  <a:pt x="1094606" y="1763980"/>
                  <a:pt x="1196087" y="1717099"/>
                </a:cubicBezTo>
                <a:cubicBezTo>
                  <a:pt x="1230271" y="1701293"/>
                  <a:pt x="1262402" y="1677540"/>
                  <a:pt x="1281324" y="1645482"/>
                </a:cubicBezTo>
                <a:cubicBezTo>
                  <a:pt x="1284447" y="1640125"/>
                  <a:pt x="1287304" y="1634588"/>
                  <a:pt x="1289624" y="1628695"/>
                </a:cubicBezTo>
                <a:cubicBezTo>
                  <a:pt x="1311134" y="1575831"/>
                  <a:pt x="1293373" y="1513413"/>
                  <a:pt x="1259010" y="1467781"/>
                </a:cubicBezTo>
                <a:cubicBezTo>
                  <a:pt x="1242498" y="1445815"/>
                  <a:pt x="1222595" y="1426973"/>
                  <a:pt x="1201174" y="1409828"/>
                </a:cubicBezTo>
                <a:cubicBezTo>
                  <a:pt x="1228575" y="1424919"/>
                  <a:pt x="1256690" y="1438403"/>
                  <a:pt x="1285875" y="1449744"/>
                </a:cubicBezTo>
                <a:cubicBezTo>
                  <a:pt x="1379770" y="1486177"/>
                  <a:pt x="1486160" y="1498500"/>
                  <a:pt x="1581215" y="1465460"/>
                </a:cubicBezTo>
                <a:cubicBezTo>
                  <a:pt x="1625752" y="1450011"/>
                  <a:pt x="1670022" y="1421079"/>
                  <a:pt x="1684124" y="137607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0" name="Google Shape;170;p3"/>
          <p:cNvGrpSpPr/>
          <p:nvPr/>
        </p:nvGrpSpPr>
        <p:grpSpPr>
          <a:xfrm>
            <a:off x="8277309" y="360971"/>
            <a:ext cx="605293" cy="604854"/>
            <a:chOff x="10998920" y="399642"/>
            <a:chExt cx="836387" cy="835780"/>
          </a:xfrm>
        </p:grpSpPr>
        <p:sp>
          <p:nvSpPr>
            <p:cNvPr id="171" name="Google Shape;171;p3"/>
            <p:cNvSpPr/>
            <p:nvPr/>
          </p:nvSpPr>
          <p:spPr>
            <a:xfrm>
              <a:off x="10998920" y="399642"/>
              <a:ext cx="836387" cy="835780"/>
            </a:xfrm>
            <a:custGeom>
              <a:avLst/>
              <a:gdLst/>
              <a:ahLst/>
              <a:cxnLst/>
              <a:rect l="l" t="t" r="r" b="b"/>
              <a:pathLst>
                <a:path w="836387" h="835780" extrusionOk="0">
                  <a:moveTo>
                    <a:pt x="562148" y="774701"/>
                  </a:moveTo>
                  <a:cubicBezTo>
                    <a:pt x="548135" y="769343"/>
                    <a:pt x="533676" y="762467"/>
                    <a:pt x="517788" y="756127"/>
                  </a:cubicBezTo>
                  <a:cubicBezTo>
                    <a:pt x="507436" y="752020"/>
                    <a:pt x="496814" y="747823"/>
                    <a:pt x="485657" y="747197"/>
                  </a:cubicBezTo>
                  <a:cubicBezTo>
                    <a:pt x="457364" y="745679"/>
                    <a:pt x="433534" y="766753"/>
                    <a:pt x="411755" y="784881"/>
                  </a:cubicBezTo>
                  <a:cubicBezTo>
                    <a:pt x="383730" y="808187"/>
                    <a:pt x="351956" y="829172"/>
                    <a:pt x="315898" y="834619"/>
                  </a:cubicBezTo>
                  <a:cubicBezTo>
                    <a:pt x="279840" y="840066"/>
                    <a:pt x="238872" y="826314"/>
                    <a:pt x="221557" y="794168"/>
                  </a:cubicBezTo>
                  <a:cubicBezTo>
                    <a:pt x="212364" y="777112"/>
                    <a:pt x="210579" y="756841"/>
                    <a:pt x="201743" y="739518"/>
                  </a:cubicBezTo>
                  <a:cubicBezTo>
                    <a:pt x="181839" y="700584"/>
                    <a:pt x="133821" y="687726"/>
                    <a:pt x="92764" y="672724"/>
                  </a:cubicBezTo>
                  <a:cubicBezTo>
                    <a:pt x="51708" y="657722"/>
                    <a:pt x="6635" y="626200"/>
                    <a:pt x="11097" y="582623"/>
                  </a:cubicBezTo>
                  <a:cubicBezTo>
                    <a:pt x="15204" y="542797"/>
                    <a:pt x="58938" y="522348"/>
                    <a:pt x="66167" y="485022"/>
                  </a:cubicBezTo>
                  <a:cubicBezTo>
                    <a:pt x="75360" y="437337"/>
                    <a:pt x="28770" y="398493"/>
                    <a:pt x="9937" y="358131"/>
                  </a:cubicBezTo>
                  <a:cubicBezTo>
                    <a:pt x="-14429" y="305714"/>
                    <a:pt x="7706" y="236419"/>
                    <a:pt x="57867" y="207755"/>
                  </a:cubicBezTo>
                  <a:cubicBezTo>
                    <a:pt x="91248" y="188735"/>
                    <a:pt x="135964" y="184359"/>
                    <a:pt x="156849" y="152034"/>
                  </a:cubicBezTo>
                  <a:cubicBezTo>
                    <a:pt x="205313" y="76667"/>
                    <a:pt x="234677" y="-20488"/>
                    <a:pt x="352224" y="3801"/>
                  </a:cubicBezTo>
                  <a:cubicBezTo>
                    <a:pt x="393549" y="12373"/>
                    <a:pt x="428982" y="37644"/>
                    <a:pt x="465843" y="58183"/>
                  </a:cubicBezTo>
                  <a:cubicBezTo>
                    <a:pt x="551258" y="105778"/>
                    <a:pt x="750472" y="40055"/>
                    <a:pt x="745920" y="199183"/>
                  </a:cubicBezTo>
                  <a:cubicBezTo>
                    <a:pt x="745117" y="226507"/>
                    <a:pt x="734942" y="254279"/>
                    <a:pt x="742618" y="280532"/>
                  </a:cubicBezTo>
                  <a:cubicBezTo>
                    <a:pt x="750739" y="308214"/>
                    <a:pt x="776267" y="326252"/>
                    <a:pt x="796973" y="346344"/>
                  </a:cubicBezTo>
                  <a:cubicBezTo>
                    <a:pt x="834192" y="382420"/>
                    <a:pt x="854630" y="471270"/>
                    <a:pt x="814377" y="512079"/>
                  </a:cubicBezTo>
                  <a:cubicBezTo>
                    <a:pt x="785459" y="541279"/>
                    <a:pt x="753596" y="552530"/>
                    <a:pt x="737351" y="593518"/>
                  </a:cubicBezTo>
                  <a:cubicBezTo>
                    <a:pt x="726820" y="620217"/>
                    <a:pt x="731372" y="646828"/>
                    <a:pt x="724589" y="673706"/>
                  </a:cubicBezTo>
                  <a:cubicBezTo>
                    <a:pt x="714682" y="712997"/>
                    <a:pt x="687191" y="749698"/>
                    <a:pt x="652472" y="770593"/>
                  </a:cubicBezTo>
                  <a:cubicBezTo>
                    <a:pt x="618913" y="790685"/>
                    <a:pt x="591512" y="785952"/>
                    <a:pt x="562148" y="774701"/>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2" name="Google Shape;172;p3"/>
            <p:cNvSpPr/>
            <p:nvPr/>
          </p:nvSpPr>
          <p:spPr>
            <a:xfrm>
              <a:off x="11162098" y="543527"/>
              <a:ext cx="510132" cy="509662"/>
            </a:xfrm>
            <a:custGeom>
              <a:avLst/>
              <a:gdLst/>
              <a:ahLst/>
              <a:cxnLst/>
              <a:rect l="l" t="t" r="r" b="b"/>
              <a:pathLst>
                <a:path w="510132" h="509662" extrusionOk="0">
                  <a:moveTo>
                    <a:pt x="20715" y="256573"/>
                  </a:moveTo>
                  <a:cubicBezTo>
                    <a:pt x="27141" y="250322"/>
                    <a:pt x="34549" y="244160"/>
                    <a:pt x="41958" y="237106"/>
                  </a:cubicBezTo>
                  <a:cubicBezTo>
                    <a:pt x="46777" y="232463"/>
                    <a:pt x="51775" y="227819"/>
                    <a:pt x="54899" y="221836"/>
                  </a:cubicBezTo>
                  <a:cubicBezTo>
                    <a:pt x="62843" y="206834"/>
                    <a:pt x="57309" y="188618"/>
                    <a:pt x="52936" y="172187"/>
                  </a:cubicBezTo>
                  <a:cubicBezTo>
                    <a:pt x="47313" y="151113"/>
                    <a:pt x="43832" y="128521"/>
                    <a:pt x="49900" y="107536"/>
                  </a:cubicBezTo>
                  <a:cubicBezTo>
                    <a:pt x="55970" y="86551"/>
                    <a:pt x="73731" y="67710"/>
                    <a:pt x="95598" y="66370"/>
                  </a:cubicBezTo>
                  <a:cubicBezTo>
                    <a:pt x="107201" y="65656"/>
                    <a:pt x="118626" y="69764"/>
                    <a:pt x="130318" y="69317"/>
                  </a:cubicBezTo>
                  <a:cubicBezTo>
                    <a:pt x="156469" y="68246"/>
                    <a:pt x="175570" y="45386"/>
                    <a:pt x="194045" y="26723"/>
                  </a:cubicBezTo>
                  <a:cubicBezTo>
                    <a:pt x="212521" y="8149"/>
                    <a:pt x="240992" y="-8550"/>
                    <a:pt x="263484" y="4845"/>
                  </a:cubicBezTo>
                  <a:cubicBezTo>
                    <a:pt x="284101" y="17078"/>
                    <a:pt x="284279" y="46011"/>
                    <a:pt x="302756" y="59316"/>
                  </a:cubicBezTo>
                  <a:cubicBezTo>
                    <a:pt x="326408" y="76282"/>
                    <a:pt x="359163" y="60655"/>
                    <a:pt x="385850" y="60566"/>
                  </a:cubicBezTo>
                  <a:cubicBezTo>
                    <a:pt x="420480" y="60477"/>
                    <a:pt x="452611" y="89855"/>
                    <a:pt x="455646" y="124324"/>
                  </a:cubicBezTo>
                  <a:cubicBezTo>
                    <a:pt x="457610" y="147273"/>
                    <a:pt x="448774" y="172723"/>
                    <a:pt x="461091" y="192190"/>
                  </a:cubicBezTo>
                  <a:cubicBezTo>
                    <a:pt x="489919" y="237552"/>
                    <a:pt x="535349" y="277825"/>
                    <a:pt x="492687" y="335690"/>
                  </a:cubicBezTo>
                  <a:cubicBezTo>
                    <a:pt x="477692" y="356049"/>
                    <a:pt x="455021" y="368997"/>
                    <a:pt x="434672" y="383910"/>
                  </a:cubicBezTo>
                  <a:cubicBezTo>
                    <a:pt x="387367" y="418468"/>
                    <a:pt x="373087" y="543394"/>
                    <a:pt x="287760" y="500978"/>
                  </a:cubicBezTo>
                  <a:cubicBezTo>
                    <a:pt x="273123" y="493745"/>
                    <a:pt x="260539" y="481154"/>
                    <a:pt x="244384" y="478743"/>
                  </a:cubicBezTo>
                  <a:cubicBezTo>
                    <a:pt x="227336" y="476243"/>
                    <a:pt x="211092" y="485619"/>
                    <a:pt x="194937" y="491870"/>
                  </a:cubicBezTo>
                  <a:cubicBezTo>
                    <a:pt x="165930" y="503032"/>
                    <a:pt x="112556" y="491870"/>
                    <a:pt x="100507" y="459723"/>
                  </a:cubicBezTo>
                  <a:cubicBezTo>
                    <a:pt x="91850" y="436684"/>
                    <a:pt x="93813" y="416503"/>
                    <a:pt x="75516" y="397394"/>
                  </a:cubicBezTo>
                  <a:cubicBezTo>
                    <a:pt x="63646" y="384982"/>
                    <a:pt x="48026" y="380785"/>
                    <a:pt x="35085" y="370337"/>
                  </a:cubicBezTo>
                  <a:cubicBezTo>
                    <a:pt x="16253" y="355067"/>
                    <a:pt x="3132" y="330957"/>
                    <a:pt x="455" y="306847"/>
                  </a:cubicBezTo>
                  <a:cubicBezTo>
                    <a:pt x="-2223" y="283451"/>
                    <a:pt x="7238" y="269699"/>
                    <a:pt x="20715" y="256573"/>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3" name="Google Shape;173;p3"/>
            <p:cNvSpPr/>
            <p:nvPr/>
          </p:nvSpPr>
          <p:spPr>
            <a:xfrm>
              <a:off x="11320491" y="730335"/>
              <a:ext cx="193141" cy="174680"/>
            </a:xfrm>
            <a:custGeom>
              <a:avLst/>
              <a:gdLst/>
              <a:ahLst/>
              <a:cxnLst/>
              <a:rect l="l" t="t" r="r" b="b"/>
              <a:pathLst>
                <a:path w="193141" h="174680" extrusionOk="0">
                  <a:moveTo>
                    <a:pt x="842" y="101643"/>
                  </a:moveTo>
                  <a:cubicBezTo>
                    <a:pt x="-3798" y="71729"/>
                    <a:pt x="11196" y="40922"/>
                    <a:pt x="34669" y="21901"/>
                  </a:cubicBezTo>
                  <a:cubicBezTo>
                    <a:pt x="73405" y="-9621"/>
                    <a:pt x="150341" y="-8549"/>
                    <a:pt x="182116" y="34492"/>
                  </a:cubicBezTo>
                  <a:cubicBezTo>
                    <a:pt x="212818" y="76104"/>
                    <a:pt x="174619" y="160579"/>
                    <a:pt x="126243" y="172099"/>
                  </a:cubicBezTo>
                  <a:cubicBezTo>
                    <a:pt x="77065" y="183797"/>
                    <a:pt x="9143" y="154954"/>
                    <a:pt x="842" y="101643"/>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4" name="Google Shape;174;p3"/>
            <p:cNvSpPr/>
            <p:nvPr/>
          </p:nvSpPr>
          <p:spPr>
            <a:xfrm>
              <a:off x="11534475" y="973335"/>
              <a:ext cx="94960" cy="113496"/>
            </a:xfrm>
            <a:custGeom>
              <a:avLst/>
              <a:gdLst/>
              <a:ahLst/>
              <a:cxnLst/>
              <a:rect l="l" t="t" r="r" b="b"/>
              <a:pathLst>
                <a:path w="94960" h="113496" extrusionOk="0">
                  <a:moveTo>
                    <a:pt x="94961" y="113496"/>
                  </a:moveTo>
                  <a:cubicBezTo>
                    <a:pt x="79788" y="110817"/>
                    <a:pt x="67917" y="105281"/>
                    <a:pt x="56849" y="98584"/>
                  </a:cubicBezTo>
                  <a:cubicBezTo>
                    <a:pt x="45961" y="91797"/>
                    <a:pt x="36233" y="83582"/>
                    <a:pt x="27842" y="74027"/>
                  </a:cubicBezTo>
                  <a:cubicBezTo>
                    <a:pt x="19364" y="64472"/>
                    <a:pt x="12223" y="53489"/>
                    <a:pt x="7136" y="41255"/>
                  </a:cubicBezTo>
                  <a:cubicBezTo>
                    <a:pt x="2137" y="28932"/>
                    <a:pt x="-1255" y="15448"/>
                    <a:pt x="442" y="0"/>
                  </a:cubicBezTo>
                  <a:cubicBezTo>
                    <a:pt x="14722" y="5804"/>
                    <a:pt x="25255" y="12680"/>
                    <a:pt x="35162" y="20092"/>
                  </a:cubicBezTo>
                  <a:cubicBezTo>
                    <a:pt x="44890" y="27503"/>
                    <a:pt x="53547" y="35540"/>
                    <a:pt x="61401" y="44470"/>
                  </a:cubicBezTo>
                  <a:cubicBezTo>
                    <a:pt x="69256" y="53400"/>
                    <a:pt x="76397" y="63311"/>
                    <a:pt x="82377" y="74474"/>
                  </a:cubicBezTo>
                  <a:cubicBezTo>
                    <a:pt x="88177" y="85904"/>
                    <a:pt x="93266" y="98227"/>
                    <a:pt x="94961" y="113496"/>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5" name="Google Shape;175;p3"/>
            <p:cNvSpPr/>
            <p:nvPr/>
          </p:nvSpPr>
          <p:spPr>
            <a:xfrm>
              <a:off x="11635059" y="808758"/>
              <a:ext cx="122098" cy="44655"/>
            </a:xfrm>
            <a:custGeom>
              <a:avLst/>
              <a:gdLst/>
              <a:ahLst/>
              <a:cxnLst/>
              <a:rect l="l" t="t" r="r" b="b"/>
              <a:pathLst>
                <a:path w="122098" h="44655" extrusionOk="0">
                  <a:moveTo>
                    <a:pt x="122099" y="22328"/>
                  </a:moveTo>
                  <a:cubicBezTo>
                    <a:pt x="111924" y="31526"/>
                    <a:pt x="101749" y="36348"/>
                    <a:pt x="91574" y="39830"/>
                  </a:cubicBezTo>
                  <a:cubicBezTo>
                    <a:pt x="81399" y="43134"/>
                    <a:pt x="71224" y="44652"/>
                    <a:pt x="61049" y="44652"/>
                  </a:cubicBezTo>
                  <a:cubicBezTo>
                    <a:pt x="50875" y="44741"/>
                    <a:pt x="40700" y="43134"/>
                    <a:pt x="30525" y="39919"/>
                  </a:cubicBezTo>
                  <a:cubicBezTo>
                    <a:pt x="20350" y="36437"/>
                    <a:pt x="10175" y="31704"/>
                    <a:pt x="0" y="22328"/>
                  </a:cubicBezTo>
                  <a:cubicBezTo>
                    <a:pt x="10175" y="13041"/>
                    <a:pt x="20350" y="8219"/>
                    <a:pt x="30525" y="4736"/>
                  </a:cubicBezTo>
                  <a:cubicBezTo>
                    <a:pt x="40700" y="1433"/>
                    <a:pt x="50875" y="-86"/>
                    <a:pt x="61049" y="4"/>
                  </a:cubicBezTo>
                  <a:cubicBezTo>
                    <a:pt x="71224" y="4"/>
                    <a:pt x="81399" y="1522"/>
                    <a:pt x="91574" y="4826"/>
                  </a:cubicBezTo>
                  <a:cubicBezTo>
                    <a:pt x="101749" y="8308"/>
                    <a:pt x="111924" y="13130"/>
                    <a:pt x="122099" y="22328"/>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6" name="Google Shape;176;p3"/>
            <p:cNvSpPr/>
            <p:nvPr/>
          </p:nvSpPr>
          <p:spPr>
            <a:xfrm>
              <a:off x="11545984" y="589180"/>
              <a:ext cx="83469" cy="101978"/>
            </a:xfrm>
            <a:custGeom>
              <a:avLst/>
              <a:gdLst/>
              <a:ahLst/>
              <a:cxnLst/>
              <a:rect l="l" t="t" r="r" b="b"/>
              <a:pathLst>
                <a:path w="83469" h="101978" extrusionOk="0">
                  <a:moveTo>
                    <a:pt x="81756" y="0"/>
                  </a:moveTo>
                  <a:cubicBezTo>
                    <a:pt x="84969" y="14020"/>
                    <a:pt x="83273" y="26432"/>
                    <a:pt x="79881" y="37951"/>
                  </a:cubicBezTo>
                  <a:cubicBezTo>
                    <a:pt x="76312" y="49470"/>
                    <a:pt x="70689" y="59918"/>
                    <a:pt x="63370" y="69026"/>
                  </a:cubicBezTo>
                  <a:cubicBezTo>
                    <a:pt x="56051" y="78224"/>
                    <a:pt x="47126" y="85993"/>
                    <a:pt x="36683" y="91976"/>
                  </a:cubicBezTo>
                  <a:cubicBezTo>
                    <a:pt x="26152" y="97780"/>
                    <a:pt x="14370" y="102066"/>
                    <a:pt x="0" y="101977"/>
                  </a:cubicBezTo>
                  <a:cubicBezTo>
                    <a:pt x="2410" y="87779"/>
                    <a:pt x="6783" y="77242"/>
                    <a:pt x="11603" y="67330"/>
                  </a:cubicBezTo>
                  <a:cubicBezTo>
                    <a:pt x="16512" y="57596"/>
                    <a:pt x="22135" y="49024"/>
                    <a:pt x="28561" y="41077"/>
                  </a:cubicBezTo>
                  <a:cubicBezTo>
                    <a:pt x="34988" y="33129"/>
                    <a:pt x="42127" y="25807"/>
                    <a:pt x="50607" y="18842"/>
                  </a:cubicBezTo>
                  <a:cubicBezTo>
                    <a:pt x="59175" y="12144"/>
                    <a:pt x="68547" y="5536"/>
                    <a:pt x="81756"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7" name="Google Shape;177;p3"/>
            <p:cNvSpPr/>
            <p:nvPr/>
          </p:nvSpPr>
          <p:spPr>
            <a:xfrm>
              <a:off x="11292628" y="480417"/>
              <a:ext cx="60143" cy="162431"/>
            </a:xfrm>
            <a:custGeom>
              <a:avLst/>
              <a:gdLst/>
              <a:ahLst/>
              <a:cxnLst/>
              <a:rect l="l" t="t" r="r" b="b"/>
              <a:pathLst>
                <a:path w="60143" h="162431" extrusionOk="0">
                  <a:moveTo>
                    <a:pt x="55928" y="162431"/>
                  </a:moveTo>
                  <a:cubicBezTo>
                    <a:pt x="42897" y="151894"/>
                    <a:pt x="34061" y="139839"/>
                    <a:pt x="26474" y="127337"/>
                  </a:cubicBezTo>
                  <a:cubicBezTo>
                    <a:pt x="19066" y="114747"/>
                    <a:pt x="13265" y="101620"/>
                    <a:pt x="8891" y="87957"/>
                  </a:cubicBezTo>
                  <a:cubicBezTo>
                    <a:pt x="4518" y="74384"/>
                    <a:pt x="1662" y="60275"/>
                    <a:pt x="502" y="45720"/>
                  </a:cubicBezTo>
                  <a:cubicBezTo>
                    <a:pt x="-569" y="31075"/>
                    <a:pt x="-213" y="16163"/>
                    <a:pt x="4429" y="0"/>
                  </a:cubicBezTo>
                  <a:cubicBezTo>
                    <a:pt x="17638" y="10894"/>
                    <a:pt x="26563" y="23039"/>
                    <a:pt x="34061" y="35451"/>
                  </a:cubicBezTo>
                  <a:cubicBezTo>
                    <a:pt x="41469" y="47952"/>
                    <a:pt x="47181" y="60990"/>
                    <a:pt x="51465" y="74474"/>
                  </a:cubicBezTo>
                  <a:cubicBezTo>
                    <a:pt x="55749" y="87957"/>
                    <a:pt x="58517" y="101888"/>
                    <a:pt x="59677" y="116354"/>
                  </a:cubicBezTo>
                  <a:cubicBezTo>
                    <a:pt x="60659" y="130909"/>
                    <a:pt x="60391" y="145911"/>
                    <a:pt x="55928" y="162431"/>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8" name="Google Shape;178;p3"/>
            <p:cNvSpPr/>
            <p:nvPr/>
          </p:nvSpPr>
          <p:spPr>
            <a:xfrm>
              <a:off x="11081510" y="724829"/>
              <a:ext cx="178774" cy="51134"/>
            </a:xfrm>
            <a:custGeom>
              <a:avLst/>
              <a:gdLst/>
              <a:ahLst/>
              <a:cxnLst/>
              <a:rect l="l" t="t" r="r" b="b"/>
              <a:pathLst>
                <a:path w="178774" h="51134" extrusionOk="0">
                  <a:moveTo>
                    <a:pt x="178775" y="31962"/>
                  </a:moveTo>
                  <a:cubicBezTo>
                    <a:pt x="164048" y="42052"/>
                    <a:pt x="148161" y="46874"/>
                    <a:pt x="132185" y="49464"/>
                  </a:cubicBezTo>
                  <a:cubicBezTo>
                    <a:pt x="116208" y="51875"/>
                    <a:pt x="99964" y="51607"/>
                    <a:pt x="84166" y="49107"/>
                  </a:cubicBezTo>
                  <a:cubicBezTo>
                    <a:pt x="68368" y="46517"/>
                    <a:pt x="52928" y="41606"/>
                    <a:pt x="38558" y="34194"/>
                  </a:cubicBezTo>
                  <a:cubicBezTo>
                    <a:pt x="24188" y="26693"/>
                    <a:pt x="10711" y="16960"/>
                    <a:pt x="0" y="2673"/>
                  </a:cubicBezTo>
                  <a:cubicBezTo>
                    <a:pt x="17584" y="-364"/>
                    <a:pt x="32935" y="-274"/>
                    <a:pt x="47929" y="351"/>
                  </a:cubicBezTo>
                  <a:cubicBezTo>
                    <a:pt x="62835" y="1065"/>
                    <a:pt x="77204" y="2673"/>
                    <a:pt x="91395" y="5084"/>
                  </a:cubicBezTo>
                  <a:cubicBezTo>
                    <a:pt x="105587" y="7405"/>
                    <a:pt x="119689" y="10531"/>
                    <a:pt x="134059" y="14549"/>
                  </a:cubicBezTo>
                  <a:cubicBezTo>
                    <a:pt x="148518" y="18657"/>
                    <a:pt x="163155" y="23479"/>
                    <a:pt x="178775" y="31962"/>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79" name="Google Shape;179;p3"/>
            <p:cNvSpPr/>
            <p:nvPr/>
          </p:nvSpPr>
          <p:spPr>
            <a:xfrm>
              <a:off x="11127118" y="911492"/>
              <a:ext cx="139325" cy="81716"/>
            </a:xfrm>
            <a:custGeom>
              <a:avLst/>
              <a:gdLst/>
              <a:ahLst/>
              <a:cxnLst/>
              <a:rect l="l" t="t" r="r" b="b"/>
              <a:pathLst>
                <a:path w="139325" h="81716" extrusionOk="0">
                  <a:moveTo>
                    <a:pt x="139325" y="317"/>
                  </a:moveTo>
                  <a:cubicBezTo>
                    <a:pt x="132363" y="15051"/>
                    <a:pt x="123170" y="25946"/>
                    <a:pt x="113263" y="35679"/>
                  </a:cubicBezTo>
                  <a:cubicBezTo>
                    <a:pt x="103267" y="45234"/>
                    <a:pt x="92467" y="53360"/>
                    <a:pt x="80864" y="60146"/>
                  </a:cubicBezTo>
                  <a:cubicBezTo>
                    <a:pt x="69261" y="66933"/>
                    <a:pt x="56855" y="72380"/>
                    <a:pt x="43645" y="76309"/>
                  </a:cubicBezTo>
                  <a:cubicBezTo>
                    <a:pt x="30257" y="80060"/>
                    <a:pt x="16245" y="82649"/>
                    <a:pt x="0" y="81399"/>
                  </a:cubicBezTo>
                  <a:cubicBezTo>
                    <a:pt x="6962" y="66576"/>
                    <a:pt x="16155" y="55682"/>
                    <a:pt x="26062" y="45948"/>
                  </a:cubicBezTo>
                  <a:cubicBezTo>
                    <a:pt x="36059" y="36393"/>
                    <a:pt x="46858" y="28267"/>
                    <a:pt x="58551" y="21570"/>
                  </a:cubicBezTo>
                  <a:cubicBezTo>
                    <a:pt x="70154" y="14873"/>
                    <a:pt x="82559" y="9426"/>
                    <a:pt x="95859" y="5497"/>
                  </a:cubicBezTo>
                  <a:cubicBezTo>
                    <a:pt x="109068" y="1657"/>
                    <a:pt x="123081" y="-933"/>
                    <a:pt x="139325" y="3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 name="Google Shape;180;p3"/>
            <p:cNvSpPr/>
            <p:nvPr/>
          </p:nvSpPr>
          <p:spPr>
            <a:xfrm>
              <a:off x="11301602" y="982801"/>
              <a:ext cx="64491" cy="157251"/>
            </a:xfrm>
            <a:custGeom>
              <a:avLst/>
              <a:gdLst/>
              <a:ahLst/>
              <a:cxnLst/>
              <a:rect l="l" t="t" r="r" b="b"/>
              <a:pathLst>
                <a:path w="64491" h="157251" extrusionOk="0">
                  <a:moveTo>
                    <a:pt x="62752" y="0"/>
                  </a:moveTo>
                  <a:cubicBezTo>
                    <a:pt x="65518" y="16520"/>
                    <a:pt x="64626" y="31075"/>
                    <a:pt x="62573" y="45184"/>
                  </a:cubicBezTo>
                  <a:cubicBezTo>
                    <a:pt x="60431" y="59204"/>
                    <a:pt x="56861" y="72598"/>
                    <a:pt x="52130" y="85457"/>
                  </a:cubicBezTo>
                  <a:cubicBezTo>
                    <a:pt x="47401" y="98405"/>
                    <a:pt x="41420" y="110817"/>
                    <a:pt x="33923" y="122873"/>
                  </a:cubicBezTo>
                  <a:cubicBezTo>
                    <a:pt x="26248" y="134838"/>
                    <a:pt x="17500" y="146536"/>
                    <a:pt x="4558" y="157252"/>
                  </a:cubicBezTo>
                  <a:cubicBezTo>
                    <a:pt x="-351" y="141178"/>
                    <a:pt x="-618" y="126177"/>
                    <a:pt x="632" y="111710"/>
                  </a:cubicBezTo>
                  <a:cubicBezTo>
                    <a:pt x="2059" y="97244"/>
                    <a:pt x="5361" y="83314"/>
                    <a:pt x="10271" y="70009"/>
                  </a:cubicBezTo>
                  <a:cubicBezTo>
                    <a:pt x="15268" y="56704"/>
                    <a:pt x="21785" y="43934"/>
                    <a:pt x="30174" y="32058"/>
                  </a:cubicBezTo>
                  <a:cubicBezTo>
                    <a:pt x="38653" y="20270"/>
                    <a:pt x="48649" y="9108"/>
                    <a:pt x="62752" y="0"/>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81" name="Google Shape;181;p3"/>
          <p:cNvGrpSpPr/>
          <p:nvPr/>
        </p:nvGrpSpPr>
        <p:grpSpPr>
          <a:xfrm rot="691126">
            <a:off x="-249178" y="4028020"/>
            <a:ext cx="699255" cy="1704231"/>
            <a:chOff x="-447306" y="3705217"/>
            <a:chExt cx="1511186" cy="3683077"/>
          </a:xfrm>
        </p:grpSpPr>
        <p:grpSp>
          <p:nvGrpSpPr>
            <p:cNvPr id="182" name="Google Shape;182;p3"/>
            <p:cNvGrpSpPr/>
            <p:nvPr/>
          </p:nvGrpSpPr>
          <p:grpSpPr>
            <a:xfrm>
              <a:off x="-447306" y="3705217"/>
              <a:ext cx="1511186" cy="3683077"/>
              <a:chOff x="-447306" y="3705217"/>
              <a:chExt cx="1511186" cy="3683077"/>
            </a:xfrm>
          </p:grpSpPr>
          <p:sp>
            <p:nvSpPr>
              <p:cNvPr id="183" name="Google Shape;183;p3"/>
              <p:cNvSpPr/>
              <p:nvPr/>
            </p:nvSpPr>
            <p:spPr>
              <a:xfrm>
                <a:off x="-375262" y="3878604"/>
                <a:ext cx="1162994" cy="3509690"/>
              </a:xfrm>
              <a:custGeom>
                <a:avLst/>
                <a:gdLst/>
                <a:ahLst/>
                <a:cxnLst/>
                <a:rect l="l" t="t" r="r" b="b"/>
                <a:pathLst>
                  <a:path w="1162994" h="3509690" extrusionOk="0">
                    <a:moveTo>
                      <a:pt x="15929" y="3509194"/>
                    </a:moveTo>
                    <a:cubicBezTo>
                      <a:pt x="13162" y="3508569"/>
                      <a:pt x="10484" y="3507318"/>
                      <a:pt x="8075" y="3505532"/>
                    </a:cubicBezTo>
                    <a:cubicBezTo>
                      <a:pt x="-940" y="3498657"/>
                      <a:pt x="-2636" y="3485798"/>
                      <a:pt x="4147" y="3476779"/>
                    </a:cubicBezTo>
                    <a:cubicBezTo>
                      <a:pt x="1113209" y="2018561"/>
                      <a:pt x="1169082" y="686608"/>
                      <a:pt x="1103748" y="22508"/>
                    </a:cubicBezTo>
                    <a:cubicBezTo>
                      <a:pt x="1102588" y="11256"/>
                      <a:pt x="1110888" y="1166"/>
                      <a:pt x="1122134" y="94"/>
                    </a:cubicBezTo>
                    <a:cubicBezTo>
                      <a:pt x="1133380" y="-978"/>
                      <a:pt x="1143466" y="7238"/>
                      <a:pt x="1144537" y="18489"/>
                    </a:cubicBezTo>
                    <a:cubicBezTo>
                      <a:pt x="1210495" y="688573"/>
                      <a:pt x="1154355" y="2032134"/>
                      <a:pt x="36903" y="3501603"/>
                    </a:cubicBezTo>
                    <a:cubicBezTo>
                      <a:pt x="31816" y="3508211"/>
                      <a:pt x="23515" y="3510890"/>
                      <a:pt x="15929" y="350919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4" name="Google Shape;184;p3"/>
              <p:cNvSpPr/>
              <p:nvPr/>
            </p:nvSpPr>
            <p:spPr>
              <a:xfrm>
                <a:off x="-447306" y="6299999"/>
                <a:ext cx="1092595" cy="746954"/>
              </a:xfrm>
              <a:custGeom>
                <a:avLst/>
                <a:gdLst/>
                <a:ahLst/>
                <a:cxnLst/>
                <a:rect l="l" t="t" r="r" b="b"/>
                <a:pathLst>
                  <a:path w="1092595" h="746954" extrusionOk="0">
                    <a:moveTo>
                      <a:pt x="1091626" y="608454"/>
                    </a:moveTo>
                    <a:cubicBezTo>
                      <a:pt x="1091091" y="605596"/>
                      <a:pt x="1090109" y="602739"/>
                      <a:pt x="1088860" y="599792"/>
                    </a:cubicBezTo>
                    <a:cubicBezTo>
                      <a:pt x="1077078" y="571664"/>
                      <a:pt x="1050927" y="555411"/>
                      <a:pt x="1017992" y="546928"/>
                    </a:cubicBezTo>
                    <a:cubicBezTo>
                      <a:pt x="1013708" y="545767"/>
                      <a:pt x="1009246" y="544875"/>
                      <a:pt x="1004783" y="543892"/>
                    </a:cubicBezTo>
                    <a:cubicBezTo>
                      <a:pt x="987289" y="540677"/>
                      <a:pt x="968278" y="539159"/>
                      <a:pt x="948910" y="538891"/>
                    </a:cubicBezTo>
                    <a:cubicBezTo>
                      <a:pt x="945519" y="538891"/>
                      <a:pt x="942127" y="538891"/>
                      <a:pt x="938736" y="538891"/>
                    </a:cubicBezTo>
                    <a:cubicBezTo>
                      <a:pt x="875990" y="539516"/>
                      <a:pt x="810925" y="552554"/>
                      <a:pt x="778347" y="558715"/>
                    </a:cubicBezTo>
                    <a:cubicBezTo>
                      <a:pt x="771296" y="560144"/>
                      <a:pt x="764156" y="561484"/>
                      <a:pt x="757016" y="563002"/>
                    </a:cubicBezTo>
                    <a:cubicBezTo>
                      <a:pt x="753892" y="563627"/>
                      <a:pt x="750679" y="564252"/>
                      <a:pt x="747555" y="564966"/>
                    </a:cubicBezTo>
                    <a:cubicBezTo>
                      <a:pt x="616085" y="592916"/>
                      <a:pt x="488988" y="638368"/>
                      <a:pt x="372870" y="706055"/>
                    </a:cubicBezTo>
                    <a:cubicBezTo>
                      <a:pt x="366265" y="709895"/>
                      <a:pt x="359571" y="713824"/>
                      <a:pt x="353055" y="717843"/>
                    </a:cubicBezTo>
                    <a:cubicBezTo>
                      <a:pt x="351895" y="717843"/>
                      <a:pt x="350913" y="717931"/>
                      <a:pt x="349753" y="717931"/>
                    </a:cubicBezTo>
                    <a:cubicBezTo>
                      <a:pt x="349575" y="701590"/>
                      <a:pt x="349039" y="685160"/>
                      <a:pt x="348146" y="668907"/>
                    </a:cubicBezTo>
                    <a:cubicBezTo>
                      <a:pt x="343862" y="576039"/>
                      <a:pt x="331010" y="484152"/>
                      <a:pt x="317890" y="391820"/>
                    </a:cubicBezTo>
                    <a:cubicBezTo>
                      <a:pt x="307001" y="314667"/>
                      <a:pt x="299950" y="233407"/>
                      <a:pt x="270585" y="160362"/>
                    </a:cubicBezTo>
                    <a:cubicBezTo>
                      <a:pt x="268890" y="155986"/>
                      <a:pt x="267015" y="151700"/>
                      <a:pt x="265052" y="147414"/>
                    </a:cubicBezTo>
                    <a:lnTo>
                      <a:pt x="265052" y="147325"/>
                    </a:lnTo>
                    <a:cubicBezTo>
                      <a:pt x="264873" y="147235"/>
                      <a:pt x="264873" y="147146"/>
                      <a:pt x="264873" y="146967"/>
                    </a:cubicBezTo>
                    <a:cubicBezTo>
                      <a:pt x="258179" y="132055"/>
                      <a:pt x="247915" y="114106"/>
                      <a:pt x="234973" y="95800"/>
                    </a:cubicBezTo>
                    <a:cubicBezTo>
                      <a:pt x="233188" y="93300"/>
                      <a:pt x="231403" y="90800"/>
                      <a:pt x="229529" y="88300"/>
                    </a:cubicBezTo>
                    <a:cubicBezTo>
                      <a:pt x="195434" y="42580"/>
                      <a:pt x="145988" y="-2069"/>
                      <a:pt x="96541" y="74"/>
                    </a:cubicBezTo>
                    <a:cubicBezTo>
                      <a:pt x="89044" y="431"/>
                      <a:pt x="81458" y="1771"/>
                      <a:pt x="73960" y="4450"/>
                    </a:cubicBezTo>
                    <a:cubicBezTo>
                      <a:pt x="65660" y="7485"/>
                      <a:pt x="57359" y="11950"/>
                      <a:pt x="49237" y="18201"/>
                    </a:cubicBezTo>
                    <a:cubicBezTo>
                      <a:pt x="13179" y="46241"/>
                      <a:pt x="237" y="93300"/>
                      <a:pt x="59" y="145628"/>
                    </a:cubicBezTo>
                    <a:cubicBezTo>
                      <a:pt x="-31" y="149646"/>
                      <a:pt x="-31" y="153843"/>
                      <a:pt x="148" y="157862"/>
                    </a:cubicBezTo>
                    <a:cubicBezTo>
                      <a:pt x="2379" y="228853"/>
                      <a:pt x="25942" y="307344"/>
                      <a:pt x="46292" y="360297"/>
                    </a:cubicBezTo>
                    <a:cubicBezTo>
                      <a:pt x="47095" y="362619"/>
                      <a:pt x="47988" y="364941"/>
                      <a:pt x="48969" y="367174"/>
                    </a:cubicBezTo>
                    <a:cubicBezTo>
                      <a:pt x="51379" y="373603"/>
                      <a:pt x="53789" y="379497"/>
                      <a:pt x="56110" y="384944"/>
                    </a:cubicBezTo>
                    <a:cubicBezTo>
                      <a:pt x="62804" y="400927"/>
                      <a:pt x="70390" y="417626"/>
                      <a:pt x="78691" y="434771"/>
                    </a:cubicBezTo>
                    <a:cubicBezTo>
                      <a:pt x="79405" y="436468"/>
                      <a:pt x="80387" y="438165"/>
                      <a:pt x="81190" y="439951"/>
                    </a:cubicBezTo>
                    <a:cubicBezTo>
                      <a:pt x="132957" y="545767"/>
                      <a:pt x="213374" y="667658"/>
                      <a:pt x="309857" y="727129"/>
                    </a:cubicBezTo>
                    <a:cubicBezTo>
                      <a:pt x="316551" y="731326"/>
                      <a:pt x="323334" y="735077"/>
                      <a:pt x="330207" y="738648"/>
                    </a:cubicBezTo>
                    <a:cubicBezTo>
                      <a:pt x="332349" y="743381"/>
                      <a:pt x="336633" y="747042"/>
                      <a:pt x="343327" y="746953"/>
                    </a:cubicBezTo>
                    <a:cubicBezTo>
                      <a:pt x="344041" y="746953"/>
                      <a:pt x="345023" y="746953"/>
                      <a:pt x="345915" y="746953"/>
                    </a:cubicBezTo>
                    <a:cubicBezTo>
                      <a:pt x="402948" y="746417"/>
                      <a:pt x="722118" y="746506"/>
                      <a:pt x="924187" y="707037"/>
                    </a:cubicBezTo>
                    <a:cubicBezTo>
                      <a:pt x="928114" y="706233"/>
                      <a:pt x="931952" y="705430"/>
                      <a:pt x="935879" y="704626"/>
                    </a:cubicBezTo>
                    <a:cubicBezTo>
                      <a:pt x="945430" y="702662"/>
                      <a:pt x="954801" y="700608"/>
                      <a:pt x="963637" y="698375"/>
                    </a:cubicBezTo>
                    <a:cubicBezTo>
                      <a:pt x="967297" y="697393"/>
                      <a:pt x="971045" y="696590"/>
                      <a:pt x="974615" y="695607"/>
                    </a:cubicBezTo>
                    <a:cubicBezTo>
                      <a:pt x="1033790" y="680070"/>
                      <a:pt x="1076543" y="659800"/>
                      <a:pt x="1088860" y="633278"/>
                    </a:cubicBezTo>
                    <a:cubicBezTo>
                      <a:pt x="1092519" y="625599"/>
                      <a:pt x="1093590" y="617294"/>
                      <a:pt x="1091626" y="60845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5" name="Google Shape;185;p3"/>
              <p:cNvSpPr/>
              <p:nvPr/>
            </p:nvSpPr>
            <p:spPr>
              <a:xfrm>
                <a:off x="-132993" y="5993528"/>
                <a:ext cx="920693" cy="732739"/>
              </a:xfrm>
              <a:custGeom>
                <a:avLst/>
                <a:gdLst/>
                <a:ahLst/>
                <a:cxnLst/>
                <a:rect l="l" t="t" r="r" b="b"/>
                <a:pathLst>
                  <a:path w="920693" h="732739" extrusionOk="0">
                    <a:moveTo>
                      <a:pt x="904321" y="412451"/>
                    </a:moveTo>
                    <a:cubicBezTo>
                      <a:pt x="885935" y="389769"/>
                      <a:pt x="852732" y="383340"/>
                      <a:pt x="814264" y="385751"/>
                    </a:cubicBezTo>
                    <a:cubicBezTo>
                      <a:pt x="812301" y="385840"/>
                      <a:pt x="810248" y="386019"/>
                      <a:pt x="808195" y="386287"/>
                    </a:cubicBezTo>
                    <a:cubicBezTo>
                      <a:pt x="774725" y="389055"/>
                      <a:pt x="737774" y="398163"/>
                      <a:pt x="703769" y="408968"/>
                    </a:cubicBezTo>
                    <a:cubicBezTo>
                      <a:pt x="701894" y="409682"/>
                      <a:pt x="700020" y="410218"/>
                      <a:pt x="698146" y="410754"/>
                    </a:cubicBezTo>
                    <a:cubicBezTo>
                      <a:pt x="688953" y="413790"/>
                      <a:pt x="680117" y="416826"/>
                      <a:pt x="671548" y="419951"/>
                    </a:cubicBezTo>
                    <a:cubicBezTo>
                      <a:pt x="668781" y="420934"/>
                      <a:pt x="666015" y="422005"/>
                      <a:pt x="663337" y="422988"/>
                    </a:cubicBezTo>
                    <a:cubicBezTo>
                      <a:pt x="637275" y="432632"/>
                      <a:pt x="615319" y="442187"/>
                      <a:pt x="601127" y="448616"/>
                    </a:cubicBezTo>
                    <a:cubicBezTo>
                      <a:pt x="592738" y="452455"/>
                      <a:pt x="584437" y="456385"/>
                      <a:pt x="575958" y="460582"/>
                    </a:cubicBezTo>
                    <a:cubicBezTo>
                      <a:pt x="573102" y="461921"/>
                      <a:pt x="570246" y="463350"/>
                      <a:pt x="567479" y="464778"/>
                    </a:cubicBezTo>
                    <a:cubicBezTo>
                      <a:pt x="460554" y="518357"/>
                      <a:pt x="357734" y="592562"/>
                      <a:pt x="265714" y="671143"/>
                    </a:cubicBezTo>
                    <a:cubicBezTo>
                      <a:pt x="256699" y="678734"/>
                      <a:pt x="248041" y="686324"/>
                      <a:pt x="239295" y="693915"/>
                    </a:cubicBezTo>
                    <a:cubicBezTo>
                      <a:pt x="239205" y="694003"/>
                      <a:pt x="239027" y="694003"/>
                      <a:pt x="238848" y="694003"/>
                    </a:cubicBezTo>
                    <a:cubicBezTo>
                      <a:pt x="237867" y="694093"/>
                      <a:pt x="237242" y="694450"/>
                      <a:pt x="236349" y="694629"/>
                    </a:cubicBezTo>
                    <a:cubicBezTo>
                      <a:pt x="245721" y="662571"/>
                      <a:pt x="253486" y="630424"/>
                      <a:pt x="259287" y="598277"/>
                    </a:cubicBezTo>
                    <a:cubicBezTo>
                      <a:pt x="259287" y="598188"/>
                      <a:pt x="259287" y="598188"/>
                      <a:pt x="259287" y="598099"/>
                    </a:cubicBezTo>
                    <a:cubicBezTo>
                      <a:pt x="276424" y="504069"/>
                      <a:pt x="278388" y="409057"/>
                      <a:pt x="264286" y="313153"/>
                    </a:cubicBezTo>
                    <a:cubicBezTo>
                      <a:pt x="264286" y="313063"/>
                      <a:pt x="264286" y="313063"/>
                      <a:pt x="264286" y="312974"/>
                    </a:cubicBezTo>
                    <a:cubicBezTo>
                      <a:pt x="263839" y="308777"/>
                      <a:pt x="263125" y="304669"/>
                      <a:pt x="262411" y="300561"/>
                    </a:cubicBezTo>
                    <a:cubicBezTo>
                      <a:pt x="259555" y="282434"/>
                      <a:pt x="256163" y="264218"/>
                      <a:pt x="252147" y="245912"/>
                    </a:cubicBezTo>
                    <a:cubicBezTo>
                      <a:pt x="241526" y="198049"/>
                      <a:pt x="221890" y="106341"/>
                      <a:pt x="179852" y="49459"/>
                    </a:cubicBezTo>
                    <a:cubicBezTo>
                      <a:pt x="178513" y="47762"/>
                      <a:pt x="177353" y="46155"/>
                      <a:pt x="176014" y="44458"/>
                    </a:cubicBezTo>
                    <a:cubicBezTo>
                      <a:pt x="152183" y="14454"/>
                      <a:pt x="121391" y="-4387"/>
                      <a:pt x="81584" y="881"/>
                    </a:cubicBezTo>
                    <a:cubicBezTo>
                      <a:pt x="70784" y="2399"/>
                      <a:pt x="61324" y="5435"/>
                      <a:pt x="53112" y="9900"/>
                    </a:cubicBezTo>
                    <a:cubicBezTo>
                      <a:pt x="48382" y="12401"/>
                      <a:pt x="44098" y="15347"/>
                      <a:pt x="40170" y="18830"/>
                    </a:cubicBezTo>
                    <a:cubicBezTo>
                      <a:pt x="-172" y="53209"/>
                      <a:pt x="-3028" y="128665"/>
                      <a:pt x="1702" y="190191"/>
                    </a:cubicBezTo>
                    <a:cubicBezTo>
                      <a:pt x="2059" y="194745"/>
                      <a:pt x="2506" y="199120"/>
                      <a:pt x="2863" y="203496"/>
                    </a:cubicBezTo>
                    <a:cubicBezTo>
                      <a:pt x="4826" y="224034"/>
                      <a:pt x="7504" y="242430"/>
                      <a:pt x="9646" y="256360"/>
                    </a:cubicBezTo>
                    <a:cubicBezTo>
                      <a:pt x="10449" y="261807"/>
                      <a:pt x="11342" y="267343"/>
                      <a:pt x="12234" y="272880"/>
                    </a:cubicBezTo>
                    <a:cubicBezTo>
                      <a:pt x="12770" y="275916"/>
                      <a:pt x="13394" y="279041"/>
                      <a:pt x="13930" y="282077"/>
                    </a:cubicBezTo>
                    <a:cubicBezTo>
                      <a:pt x="40706" y="427721"/>
                      <a:pt x="110234" y="586401"/>
                      <a:pt x="200469" y="703201"/>
                    </a:cubicBezTo>
                    <a:cubicBezTo>
                      <a:pt x="202433" y="705701"/>
                      <a:pt x="204397" y="708202"/>
                      <a:pt x="206360" y="710791"/>
                    </a:cubicBezTo>
                    <a:cubicBezTo>
                      <a:pt x="205825" y="713471"/>
                      <a:pt x="205378" y="716239"/>
                      <a:pt x="204843" y="718828"/>
                    </a:cubicBezTo>
                    <a:cubicBezTo>
                      <a:pt x="201808" y="733919"/>
                      <a:pt x="223140" y="738295"/>
                      <a:pt x="227870" y="724097"/>
                    </a:cubicBezTo>
                    <a:cubicBezTo>
                      <a:pt x="228227" y="722847"/>
                      <a:pt x="228495" y="721596"/>
                      <a:pt x="228941" y="720346"/>
                    </a:cubicBezTo>
                    <a:cubicBezTo>
                      <a:pt x="230637" y="722221"/>
                      <a:pt x="232868" y="723829"/>
                      <a:pt x="235635" y="724454"/>
                    </a:cubicBezTo>
                    <a:cubicBezTo>
                      <a:pt x="237063" y="724811"/>
                      <a:pt x="238670" y="724990"/>
                      <a:pt x="240366" y="724811"/>
                    </a:cubicBezTo>
                    <a:cubicBezTo>
                      <a:pt x="283832" y="721686"/>
                      <a:pt x="522585" y="676769"/>
                      <a:pt x="705018" y="609529"/>
                    </a:cubicBezTo>
                    <a:cubicBezTo>
                      <a:pt x="708945" y="608100"/>
                      <a:pt x="712694" y="606671"/>
                      <a:pt x="716443" y="605242"/>
                    </a:cubicBezTo>
                    <a:cubicBezTo>
                      <a:pt x="748306" y="593098"/>
                      <a:pt x="778206" y="580418"/>
                      <a:pt x="804803" y="567113"/>
                    </a:cubicBezTo>
                    <a:cubicBezTo>
                      <a:pt x="808998" y="565059"/>
                      <a:pt x="813104" y="563005"/>
                      <a:pt x="817031" y="560773"/>
                    </a:cubicBezTo>
                    <a:cubicBezTo>
                      <a:pt x="856749" y="539788"/>
                      <a:pt x="887898" y="517553"/>
                      <a:pt x="905392" y="494246"/>
                    </a:cubicBezTo>
                    <a:lnTo>
                      <a:pt x="905392" y="494157"/>
                    </a:lnTo>
                    <a:cubicBezTo>
                      <a:pt x="910658" y="487103"/>
                      <a:pt x="914674" y="479959"/>
                      <a:pt x="917263" y="472726"/>
                    </a:cubicBezTo>
                    <a:cubicBezTo>
                      <a:pt x="924224" y="453081"/>
                      <a:pt x="920922" y="432899"/>
                      <a:pt x="904321" y="4124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6" name="Google Shape;186;p3"/>
              <p:cNvSpPr/>
              <p:nvPr/>
            </p:nvSpPr>
            <p:spPr>
              <a:xfrm>
                <a:off x="86257" y="5694204"/>
                <a:ext cx="797797" cy="667552"/>
              </a:xfrm>
              <a:custGeom>
                <a:avLst/>
                <a:gdLst/>
                <a:ahLst/>
                <a:cxnLst/>
                <a:rect l="l" t="t" r="r" b="b"/>
                <a:pathLst>
                  <a:path w="797797" h="667552" extrusionOk="0">
                    <a:moveTo>
                      <a:pt x="781284" y="304671"/>
                    </a:moveTo>
                    <a:cubicBezTo>
                      <a:pt x="755579" y="270827"/>
                      <a:pt x="713987" y="265291"/>
                      <a:pt x="668557" y="273506"/>
                    </a:cubicBezTo>
                    <a:cubicBezTo>
                      <a:pt x="665523" y="274042"/>
                      <a:pt x="662399" y="274667"/>
                      <a:pt x="659275" y="275292"/>
                    </a:cubicBezTo>
                    <a:cubicBezTo>
                      <a:pt x="644191" y="278596"/>
                      <a:pt x="628751" y="283329"/>
                      <a:pt x="613399" y="288955"/>
                    </a:cubicBezTo>
                    <a:cubicBezTo>
                      <a:pt x="611525" y="289579"/>
                      <a:pt x="609740" y="290294"/>
                      <a:pt x="607954" y="291008"/>
                    </a:cubicBezTo>
                    <a:cubicBezTo>
                      <a:pt x="552885" y="311815"/>
                      <a:pt x="499958" y="343336"/>
                      <a:pt x="469612" y="361464"/>
                    </a:cubicBezTo>
                    <a:cubicBezTo>
                      <a:pt x="458098" y="368339"/>
                      <a:pt x="446317" y="375662"/>
                      <a:pt x="434625" y="383341"/>
                    </a:cubicBezTo>
                    <a:cubicBezTo>
                      <a:pt x="432036" y="384949"/>
                      <a:pt x="429537" y="386645"/>
                      <a:pt x="427038" y="388253"/>
                    </a:cubicBezTo>
                    <a:cubicBezTo>
                      <a:pt x="374289" y="423078"/>
                      <a:pt x="320291" y="465405"/>
                      <a:pt x="275843" y="513804"/>
                    </a:cubicBezTo>
                    <a:lnTo>
                      <a:pt x="275843" y="513893"/>
                    </a:lnTo>
                    <a:cubicBezTo>
                      <a:pt x="275843" y="513893"/>
                      <a:pt x="275843" y="513982"/>
                      <a:pt x="275754" y="513982"/>
                    </a:cubicBezTo>
                    <a:cubicBezTo>
                      <a:pt x="263705" y="527020"/>
                      <a:pt x="252369" y="540504"/>
                      <a:pt x="241837" y="554434"/>
                    </a:cubicBezTo>
                    <a:cubicBezTo>
                      <a:pt x="247639" y="524431"/>
                      <a:pt x="251388" y="493980"/>
                      <a:pt x="253351" y="463262"/>
                    </a:cubicBezTo>
                    <a:lnTo>
                      <a:pt x="253351" y="463173"/>
                    </a:lnTo>
                    <a:cubicBezTo>
                      <a:pt x="256475" y="416113"/>
                      <a:pt x="255315" y="368697"/>
                      <a:pt x="250584" y="321905"/>
                    </a:cubicBezTo>
                    <a:cubicBezTo>
                      <a:pt x="250584" y="321905"/>
                      <a:pt x="250584" y="321905"/>
                      <a:pt x="250584" y="321816"/>
                    </a:cubicBezTo>
                    <a:cubicBezTo>
                      <a:pt x="250227" y="317887"/>
                      <a:pt x="249781" y="314047"/>
                      <a:pt x="249424" y="310118"/>
                    </a:cubicBezTo>
                    <a:cubicBezTo>
                      <a:pt x="245140" y="271988"/>
                      <a:pt x="238624" y="234394"/>
                      <a:pt x="230235" y="197961"/>
                    </a:cubicBezTo>
                    <a:cubicBezTo>
                      <a:pt x="220863" y="157688"/>
                      <a:pt x="197657" y="56515"/>
                      <a:pt x="151335" y="16599"/>
                    </a:cubicBezTo>
                    <a:cubicBezTo>
                      <a:pt x="150621" y="15974"/>
                      <a:pt x="149817" y="15349"/>
                      <a:pt x="149014" y="14724"/>
                    </a:cubicBezTo>
                    <a:cubicBezTo>
                      <a:pt x="129200" y="-1439"/>
                      <a:pt x="105101" y="-6082"/>
                      <a:pt x="76273" y="9902"/>
                    </a:cubicBezTo>
                    <a:cubicBezTo>
                      <a:pt x="61457" y="18117"/>
                      <a:pt x="49050" y="28386"/>
                      <a:pt x="39143" y="40352"/>
                    </a:cubicBezTo>
                    <a:cubicBezTo>
                      <a:pt x="36555" y="43567"/>
                      <a:pt x="34056" y="46692"/>
                      <a:pt x="31824" y="50086"/>
                    </a:cubicBezTo>
                    <a:cubicBezTo>
                      <a:pt x="5852" y="87322"/>
                      <a:pt x="-1735" y="137418"/>
                      <a:pt x="318" y="188138"/>
                    </a:cubicBezTo>
                    <a:cubicBezTo>
                      <a:pt x="407" y="191175"/>
                      <a:pt x="497" y="194300"/>
                      <a:pt x="764" y="197336"/>
                    </a:cubicBezTo>
                    <a:cubicBezTo>
                      <a:pt x="1568" y="209927"/>
                      <a:pt x="2817" y="222607"/>
                      <a:pt x="4691" y="235019"/>
                    </a:cubicBezTo>
                    <a:cubicBezTo>
                      <a:pt x="5138" y="238412"/>
                      <a:pt x="5673" y="241806"/>
                      <a:pt x="6209" y="245199"/>
                    </a:cubicBezTo>
                    <a:cubicBezTo>
                      <a:pt x="12278" y="282525"/>
                      <a:pt x="21917" y="317529"/>
                      <a:pt x="31378" y="344944"/>
                    </a:cubicBezTo>
                    <a:cubicBezTo>
                      <a:pt x="44766" y="383699"/>
                      <a:pt x="111795" y="594528"/>
                      <a:pt x="166954" y="651143"/>
                    </a:cubicBezTo>
                    <a:cubicBezTo>
                      <a:pt x="171952" y="656232"/>
                      <a:pt x="176772" y="660073"/>
                      <a:pt x="181502" y="662394"/>
                    </a:cubicBezTo>
                    <a:cubicBezTo>
                      <a:pt x="180520" y="662751"/>
                      <a:pt x="179449" y="663019"/>
                      <a:pt x="178557" y="663377"/>
                    </a:cubicBezTo>
                    <a:cubicBezTo>
                      <a:pt x="175879" y="664269"/>
                      <a:pt x="177129" y="668109"/>
                      <a:pt x="179806" y="667484"/>
                    </a:cubicBezTo>
                    <a:cubicBezTo>
                      <a:pt x="182573" y="666770"/>
                      <a:pt x="186054" y="665877"/>
                      <a:pt x="190071" y="664894"/>
                    </a:cubicBezTo>
                    <a:cubicBezTo>
                      <a:pt x="191499" y="665073"/>
                      <a:pt x="193016" y="665073"/>
                      <a:pt x="194533" y="664894"/>
                    </a:cubicBezTo>
                    <a:cubicBezTo>
                      <a:pt x="196675" y="664626"/>
                      <a:pt x="198282" y="663644"/>
                      <a:pt x="199799" y="662483"/>
                    </a:cubicBezTo>
                    <a:cubicBezTo>
                      <a:pt x="201406" y="664180"/>
                      <a:pt x="201495" y="665251"/>
                      <a:pt x="203548" y="665341"/>
                    </a:cubicBezTo>
                    <a:cubicBezTo>
                      <a:pt x="205958" y="665520"/>
                      <a:pt x="205333" y="662930"/>
                      <a:pt x="206582" y="659715"/>
                    </a:cubicBezTo>
                    <a:cubicBezTo>
                      <a:pt x="206672" y="659447"/>
                      <a:pt x="207475" y="659447"/>
                      <a:pt x="208457" y="659358"/>
                    </a:cubicBezTo>
                    <a:cubicBezTo>
                      <a:pt x="210063" y="659358"/>
                      <a:pt x="212205" y="659537"/>
                      <a:pt x="212384" y="659090"/>
                    </a:cubicBezTo>
                    <a:cubicBezTo>
                      <a:pt x="287892" y="638909"/>
                      <a:pt x="453100" y="590332"/>
                      <a:pt x="588854" y="528002"/>
                    </a:cubicBezTo>
                    <a:cubicBezTo>
                      <a:pt x="593585" y="525770"/>
                      <a:pt x="598226" y="523627"/>
                      <a:pt x="602867" y="521394"/>
                    </a:cubicBezTo>
                    <a:cubicBezTo>
                      <a:pt x="638211" y="504696"/>
                      <a:pt x="671235" y="487015"/>
                      <a:pt x="699707" y="468709"/>
                    </a:cubicBezTo>
                    <a:cubicBezTo>
                      <a:pt x="703902" y="466030"/>
                      <a:pt x="708007" y="463262"/>
                      <a:pt x="712024" y="460404"/>
                    </a:cubicBezTo>
                    <a:cubicBezTo>
                      <a:pt x="749956" y="434509"/>
                      <a:pt x="778250" y="407451"/>
                      <a:pt x="790656" y="379859"/>
                    </a:cubicBezTo>
                    <a:cubicBezTo>
                      <a:pt x="793780" y="373162"/>
                      <a:pt x="795922" y="366375"/>
                      <a:pt x="796993" y="359678"/>
                    </a:cubicBezTo>
                    <a:cubicBezTo>
                      <a:pt x="799849" y="341372"/>
                      <a:pt x="795208" y="322977"/>
                      <a:pt x="781284" y="30467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7" name="Google Shape;187;p3"/>
              <p:cNvSpPr/>
              <p:nvPr/>
            </p:nvSpPr>
            <p:spPr>
              <a:xfrm>
                <a:off x="321427" y="5346421"/>
                <a:ext cx="728354" cy="672793"/>
              </a:xfrm>
              <a:custGeom>
                <a:avLst/>
                <a:gdLst/>
                <a:ahLst/>
                <a:cxnLst/>
                <a:rect l="l" t="t" r="r" b="b"/>
                <a:pathLst>
                  <a:path w="728354" h="672793" extrusionOk="0">
                    <a:moveTo>
                      <a:pt x="721498" y="130959"/>
                    </a:moveTo>
                    <a:cubicBezTo>
                      <a:pt x="712483" y="111314"/>
                      <a:pt x="700255" y="99884"/>
                      <a:pt x="686153" y="94794"/>
                    </a:cubicBezTo>
                    <a:cubicBezTo>
                      <a:pt x="680531" y="92651"/>
                      <a:pt x="674551" y="91579"/>
                      <a:pt x="668392" y="91401"/>
                    </a:cubicBezTo>
                    <a:cubicBezTo>
                      <a:pt x="613144" y="89079"/>
                      <a:pt x="540135" y="153997"/>
                      <a:pt x="510057" y="184627"/>
                    </a:cubicBezTo>
                    <a:cubicBezTo>
                      <a:pt x="501042" y="193735"/>
                      <a:pt x="492028" y="202932"/>
                      <a:pt x="483102" y="212219"/>
                    </a:cubicBezTo>
                    <a:cubicBezTo>
                      <a:pt x="481406" y="213916"/>
                      <a:pt x="479800" y="215702"/>
                      <a:pt x="478104" y="217399"/>
                    </a:cubicBezTo>
                    <a:cubicBezTo>
                      <a:pt x="439100" y="257403"/>
                      <a:pt x="400543" y="298033"/>
                      <a:pt x="362253" y="339200"/>
                    </a:cubicBezTo>
                    <a:cubicBezTo>
                      <a:pt x="360379" y="341164"/>
                      <a:pt x="358505" y="343129"/>
                      <a:pt x="356809" y="345093"/>
                    </a:cubicBezTo>
                    <a:cubicBezTo>
                      <a:pt x="295224" y="411262"/>
                      <a:pt x="234710" y="478859"/>
                      <a:pt x="175982" y="547082"/>
                    </a:cubicBezTo>
                    <a:cubicBezTo>
                      <a:pt x="179195" y="533331"/>
                      <a:pt x="182051" y="519222"/>
                      <a:pt x="184282" y="505024"/>
                    </a:cubicBezTo>
                    <a:cubicBezTo>
                      <a:pt x="184282" y="504935"/>
                      <a:pt x="184282" y="504935"/>
                      <a:pt x="184282" y="504845"/>
                    </a:cubicBezTo>
                    <a:cubicBezTo>
                      <a:pt x="192493" y="454839"/>
                      <a:pt x="194993" y="402779"/>
                      <a:pt x="193565" y="351611"/>
                    </a:cubicBezTo>
                    <a:cubicBezTo>
                      <a:pt x="192940" y="325537"/>
                      <a:pt x="191244" y="299641"/>
                      <a:pt x="188923" y="274370"/>
                    </a:cubicBezTo>
                    <a:cubicBezTo>
                      <a:pt x="188566" y="270530"/>
                      <a:pt x="188120" y="266691"/>
                      <a:pt x="187763" y="262850"/>
                    </a:cubicBezTo>
                    <a:cubicBezTo>
                      <a:pt x="186335" y="248652"/>
                      <a:pt x="184639" y="234722"/>
                      <a:pt x="182854" y="221059"/>
                    </a:cubicBezTo>
                    <a:cubicBezTo>
                      <a:pt x="179105" y="193645"/>
                      <a:pt x="174464" y="121761"/>
                      <a:pt x="156703" y="67380"/>
                    </a:cubicBezTo>
                    <a:cubicBezTo>
                      <a:pt x="155721" y="64522"/>
                      <a:pt x="154829" y="61754"/>
                      <a:pt x="153847" y="58986"/>
                    </a:cubicBezTo>
                    <a:cubicBezTo>
                      <a:pt x="142065" y="26928"/>
                      <a:pt x="125196" y="2640"/>
                      <a:pt x="100384" y="318"/>
                    </a:cubicBezTo>
                    <a:cubicBezTo>
                      <a:pt x="90477" y="-664"/>
                      <a:pt x="81373" y="675"/>
                      <a:pt x="73251" y="3711"/>
                    </a:cubicBezTo>
                    <a:cubicBezTo>
                      <a:pt x="70306" y="4783"/>
                      <a:pt x="67450" y="6122"/>
                      <a:pt x="64683" y="7730"/>
                    </a:cubicBezTo>
                    <a:cubicBezTo>
                      <a:pt x="11131" y="37911"/>
                      <a:pt x="-1008" y="149354"/>
                      <a:pt x="63" y="192663"/>
                    </a:cubicBezTo>
                    <a:cubicBezTo>
                      <a:pt x="153" y="196682"/>
                      <a:pt x="331" y="200700"/>
                      <a:pt x="510" y="204719"/>
                    </a:cubicBezTo>
                    <a:cubicBezTo>
                      <a:pt x="510" y="207933"/>
                      <a:pt x="777" y="211058"/>
                      <a:pt x="956" y="214362"/>
                    </a:cubicBezTo>
                    <a:cubicBezTo>
                      <a:pt x="1759" y="230704"/>
                      <a:pt x="3009" y="247223"/>
                      <a:pt x="4794" y="263833"/>
                    </a:cubicBezTo>
                    <a:cubicBezTo>
                      <a:pt x="5151" y="266869"/>
                      <a:pt x="5508" y="269905"/>
                      <a:pt x="5954" y="272941"/>
                    </a:cubicBezTo>
                    <a:cubicBezTo>
                      <a:pt x="11042" y="316964"/>
                      <a:pt x="19164" y="361524"/>
                      <a:pt x="28981" y="405904"/>
                    </a:cubicBezTo>
                    <a:cubicBezTo>
                      <a:pt x="29428" y="407958"/>
                      <a:pt x="29874" y="410101"/>
                      <a:pt x="30409" y="412155"/>
                    </a:cubicBezTo>
                    <a:cubicBezTo>
                      <a:pt x="47635" y="489486"/>
                      <a:pt x="69949" y="566282"/>
                      <a:pt x="90031" y="638969"/>
                    </a:cubicBezTo>
                    <a:cubicBezTo>
                      <a:pt x="91727" y="644684"/>
                      <a:pt x="93333" y="650488"/>
                      <a:pt x="94850" y="656204"/>
                    </a:cubicBezTo>
                    <a:cubicBezTo>
                      <a:pt x="91280" y="658168"/>
                      <a:pt x="87799" y="660043"/>
                      <a:pt x="84229" y="662007"/>
                    </a:cubicBezTo>
                    <a:cubicBezTo>
                      <a:pt x="78517" y="665044"/>
                      <a:pt x="82980" y="674956"/>
                      <a:pt x="89049" y="672366"/>
                    </a:cubicBezTo>
                    <a:cubicBezTo>
                      <a:pt x="101901" y="666830"/>
                      <a:pt x="114843" y="661115"/>
                      <a:pt x="127696" y="655310"/>
                    </a:cubicBezTo>
                    <a:cubicBezTo>
                      <a:pt x="271483" y="590570"/>
                      <a:pt x="411967" y="511185"/>
                      <a:pt x="534958" y="412423"/>
                    </a:cubicBezTo>
                    <a:cubicBezTo>
                      <a:pt x="541028" y="407690"/>
                      <a:pt x="546918" y="402779"/>
                      <a:pt x="552720" y="397957"/>
                    </a:cubicBezTo>
                    <a:cubicBezTo>
                      <a:pt x="554148" y="396885"/>
                      <a:pt x="555576" y="395724"/>
                      <a:pt x="557004" y="394474"/>
                    </a:cubicBezTo>
                    <a:cubicBezTo>
                      <a:pt x="584583" y="371346"/>
                      <a:pt x="637153" y="326787"/>
                      <a:pt x="676693" y="276870"/>
                    </a:cubicBezTo>
                    <a:lnTo>
                      <a:pt x="676782" y="276870"/>
                    </a:lnTo>
                    <a:cubicBezTo>
                      <a:pt x="680084" y="272763"/>
                      <a:pt x="683208" y="268655"/>
                      <a:pt x="686332" y="264458"/>
                    </a:cubicBezTo>
                    <a:cubicBezTo>
                      <a:pt x="700434" y="245259"/>
                      <a:pt x="712215" y="225524"/>
                      <a:pt x="719713" y="206147"/>
                    </a:cubicBezTo>
                    <a:cubicBezTo>
                      <a:pt x="721408" y="202039"/>
                      <a:pt x="722837" y="197932"/>
                      <a:pt x="723908" y="193824"/>
                    </a:cubicBezTo>
                    <a:cubicBezTo>
                      <a:pt x="730066" y="171589"/>
                      <a:pt x="730334" y="150336"/>
                      <a:pt x="721498" y="1309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8" name="Google Shape;188;p3"/>
              <p:cNvSpPr/>
              <p:nvPr/>
            </p:nvSpPr>
            <p:spPr>
              <a:xfrm>
                <a:off x="416874" y="4957641"/>
                <a:ext cx="618134" cy="646871"/>
              </a:xfrm>
              <a:custGeom>
                <a:avLst/>
                <a:gdLst/>
                <a:ahLst/>
                <a:cxnLst/>
                <a:rect l="l" t="t" r="r" b="b"/>
                <a:pathLst>
                  <a:path w="618134" h="646871" extrusionOk="0">
                    <a:moveTo>
                      <a:pt x="583297" y="286943"/>
                    </a:moveTo>
                    <a:cubicBezTo>
                      <a:pt x="581691" y="289622"/>
                      <a:pt x="579817" y="292301"/>
                      <a:pt x="577853" y="294979"/>
                    </a:cubicBezTo>
                    <a:cubicBezTo>
                      <a:pt x="568035" y="308910"/>
                      <a:pt x="556878" y="323108"/>
                      <a:pt x="544383" y="337307"/>
                    </a:cubicBezTo>
                    <a:cubicBezTo>
                      <a:pt x="541705" y="340342"/>
                      <a:pt x="539028" y="343557"/>
                      <a:pt x="536172" y="346504"/>
                    </a:cubicBezTo>
                    <a:cubicBezTo>
                      <a:pt x="494847" y="392046"/>
                      <a:pt x="442277" y="437854"/>
                      <a:pt x="389171" y="479735"/>
                    </a:cubicBezTo>
                    <a:cubicBezTo>
                      <a:pt x="384798" y="483307"/>
                      <a:pt x="380246" y="486790"/>
                      <a:pt x="375873" y="490361"/>
                    </a:cubicBezTo>
                    <a:cubicBezTo>
                      <a:pt x="295188" y="552780"/>
                      <a:pt x="215485" y="605375"/>
                      <a:pt x="174339" y="633058"/>
                    </a:cubicBezTo>
                    <a:cubicBezTo>
                      <a:pt x="166217" y="638415"/>
                      <a:pt x="159701" y="642880"/>
                      <a:pt x="154882" y="646274"/>
                    </a:cubicBezTo>
                    <a:cubicBezTo>
                      <a:pt x="151490" y="648595"/>
                      <a:pt x="147384" y="643595"/>
                      <a:pt x="150330" y="640827"/>
                    </a:cubicBezTo>
                    <a:cubicBezTo>
                      <a:pt x="160326" y="631182"/>
                      <a:pt x="170412" y="621628"/>
                      <a:pt x="180587" y="612162"/>
                    </a:cubicBezTo>
                    <a:cubicBezTo>
                      <a:pt x="229676" y="566085"/>
                      <a:pt x="279836" y="521526"/>
                      <a:pt x="330978" y="477860"/>
                    </a:cubicBezTo>
                    <a:cubicBezTo>
                      <a:pt x="333924" y="475270"/>
                      <a:pt x="336958" y="472591"/>
                      <a:pt x="339993" y="470091"/>
                    </a:cubicBezTo>
                    <a:cubicBezTo>
                      <a:pt x="354631" y="457589"/>
                      <a:pt x="369268" y="445177"/>
                      <a:pt x="384084" y="432765"/>
                    </a:cubicBezTo>
                    <a:cubicBezTo>
                      <a:pt x="419875" y="402850"/>
                      <a:pt x="457718" y="374454"/>
                      <a:pt x="491010" y="341414"/>
                    </a:cubicBezTo>
                    <a:lnTo>
                      <a:pt x="490295" y="338289"/>
                    </a:lnTo>
                    <a:lnTo>
                      <a:pt x="488689" y="331323"/>
                    </a:lnTo>
                    <a:lnTo>
                      <a:pt x="480121" y="293640"/>
                    </a:lnTo>
                    <a:lnTo>
                      <a:pt x="476193" y="276584"/>
                    </a:lnTo>
                    <a:lnTo>
                      <a:pt x="459949" y="205058"/>
                    </a:lnTo>
                    <a:cubicBezTo>
                      <a:pt x="452988" y="212380"/>
                      <a:pt x="446294" y="219970"/>
                      <a:pt x="439957" y="227650"/>
                    </a:cubicBezTo>
                    <a:cubicBezTo>
                      <a:pt x="437368" y="230597"/>
                      <a:pt x="435048" y="233454"/>
                      <a:pt x="432638" y="236490"/>
                    </a:cubicBezTo>
                    <a:cubicBezTo>
                      <a:pt x="428711" y="241312"/>
                      <a:pt x="424873" y="246313"/>
                      <a:pt x="421124" y="251403"/>
                    </a:cubicBezTo>
                    <a:cubicBezTo>
                      <a:pt x="390153" y="292211"/>
                      <a:pt x="363288" y="336592"/>
                      <a:pt x="335709" y="379811"/>
                    </a:cubicBezTo>
                    <a:cubicBezTo>
                      <a:pt x="334102" y="382223"/>
                      <a:pt x="332585" y="384634"/>
                      <a:pt x="331068" y="387045"/>
                    </a:cubicBezTo>
                    <a:cubicBezTo>
                      <a:pt x="330889" y="387402"/>
                      <a:pt x="330621" y="387581"/>
                      <a:pt x="330443" y="387938"/>
                    </a:cubicBezTo>
                    <a:cubicBezTo>
                      <a:pt x="304827" y="427407"/>
                      <a:pt x="280461" y="468751"/>
                      <a:pt x="253953" y="508310"/>
                    </a:cubicBezTo>
                    <a:cubicBezTo>
                      <a:pt x="246902" y="518847"/>
                      <a:pt x="239761" y="529295"/>
                      <a:pt x="232264" y="539386"/>
                    </a:cubicBezTo>
                    <a:cubicBezTo>
                      <a:pt x="217359" y="560013"/>
                      <a:pt x="201740" y="579569"/>
                      <a:pt x="184603" y="598142"/>
                    </a:cubicBezTo>
                    <a:cubicBezTo>
                      <a:pt x="184514" y="598142"/>
                      <a:pt x="184514" y="598232"/>
                      <a:pt x="184514" y="598232"/>
                    </a:cubicBezTo>
                    <a:lnTo>
                      <a:pt x="184514" y="598411"/>
                    </a:lnTo>
                    <a:cubicBezTo>
                      <a:pt x="181211" y="602072"/>
                      <a:pt x="177730" y="605733"/>
                      <a:pt x="174339" y="609305"/>
                    </a:cubicBezTo>
                    <a:cubicBezTo>
                      <a:pt x="169876" y="613859"/>
                      <a:pt x="163718" y="608501"/>
                      <a:pt x="165860" y="603143"/>
                    </a:cubicBezTo>
                    <a:cubicBezTo>
                      <a:pt x="169876" y="592874"/>
                      <a:pt x="179873" y="571711"/>
                      <a:pt x="194242" y="543761"/>
                    </a:cubicBezTo>
                    <a:cubicBezTo>
                      <a:pt x="193528" y="540546"/>
                      <a:pt x="192993" y="537421"/>
                      <a:pt x="192368" y="534206"/>
                    </a:cubicBezTo>
                    <a:cubicBezTo>
                      <a:pt x="187548" y="509471"/>
                      <a:pt x="183800" y="484825"/>
                      <a:pt x="180230" y="459822"/>
                    </a:cubicBezTo>
                    <a:lnTo>
                      <a:pt x="180319" y="459465"/>
                    </a:lnTo>
                    <a:cubicBezTo>
                      <a:pt x="173446" y="410708"/>
                      <a:pt x="167645" y="361774"/>
                      <a:pt x="157470" y="313553"/>
                    </a:cubicBezTo>
                    <a:cubicBezTo>
                      <a:pt x="150419" y="280156"/>
                      <a:pt x="144350" y="231489"/>
                      <a:pt x="134889" y="185680"/>
                    </a:cubicBezTo>
                    <a:cubicBezTo>
                      <a:pt x="134443" y="183805"/>
                      <a:pt x="134175" y="181930"/>
                      <a:pt x="133729" y="180144"/>
                    </a:cubicBezTo>
                    <a:cubicBezTo>
                      <a:pt x="133729" y="180144"/>
                      <a:pt x="133729" y="180144"/>
                      <a:pt x="133729" y="180054"/>
                    </a:cubicBezTo>
                    <a:cubicBezTo>
                      <a:pt x="130426" y="164427"/>
                      <a:pt x="126588" y="149336"/>
                      <a:pt x="122304" y="135317"/>
                    </a:cubicBezTo>
                    <a:cubicBezTo>
                      <a:pt x="121412" y="132549"/>
                      <a:pt x="120608" y="129959"/>
                      <a:pt x="119716" y="127280"/>
                    </a:cubicBezTo>
                    <a:cubicBezTo>
                      <a:pt x="114182" y="110939"/>
                      <a:pt x="107756" y="96473"/>
                      <a:pt x="100080" y="85132"/>
                    </a:cubicBezTo>
                    <a:cubicBezTo>
                      <a:pt x="97402" y="53432"/>
                      <a:pt x="75892" y="45841"/>
                      <a:pt x="35461" y="62451"/>
                    </a:cubicBezTo>
                    <a:cubicBezTo>
                      <a:pt x="32337" y="63611"/>
                      <a:pt x="29213" y="65040"/>
                      <a:pt x="25821" y="66558"/>
                    </a:cubicBezTo>
                    <a:cubicBezTo>
                      <a:pt x="23769" y="81203"/>
                      <a:pt x="22965" y="95580"/>
                      <a:pt x="23233" y="109867"/>
                    </a:cubicBezTo>
                    <a:cubicBezTo>
                      <a:pt x="23233" y="109867"/>
                      <a:pt x="23233" y="109867"/>
                      <a:pt x="23233" y="109957"/>
                    </a:cubicBezTo>
                    <a:cubicBezTo>
                      <a:pt x="23590" y="126655"/>
                      <a:pt x="25375" y="142997"/>
                      <a:pt x="28856" y="159427"/>
                    </a:cubicBezTo>
                    <a:cubicBezTo>
                      <a:pt x="29659" y="163535"/>
                      <a:pt x="30641" y="167731"/>
                      <a:pt x="31712" y="171929"/>
                    </a:cubicBezTo>
                    <a:cubicBezTo>
                      <a:pt x="33051" y="176929"/>
                      <a:pt x="34390" y="181930"/>
                      <a:pt x="35996" y="186930"/>
                    </a:cubicBezTo>
                    <a:cubicBezTo>
                      <a:pt x="44743" y="218095"/>
                      <a:pt x="57863" y="248099"/>
                      <a:pt x="70716" y="277745"/>
                    </a:cubicBezTo>
                    <a:cubicBezTo>
                      <a:pt x="72858" y="282568"/>
                      <a:pt x="74911" y="287389"/>
                      <a:pt x="77142" y="292211"/>
                    </a:cubicBezTo>
                    <a:cubicBezTo>
                      <a:pt x="78927" y="296409"/>
                      <a:pt x="80801" y="300605"/>
                      <a:pt x="82676" y="304802"/>
                    </a:cubicBezTo>
                    <a:cubicBezTo>
                      <a:pt x="111326" y="369632"/>
                      <a:pt x="141940" y="433747"/>
                      <a:pt x="169965" y="498844"/>
                    </a:cubicBezTo>
                    <a:cubicBezTo>
                      <a:pt x="174160" y="508399"/>
                      <a:pt x="178177" y="517954"/>
                      <a:pt x="182193" y="527598"/>
                    </a:cubicBezTo>
                    <a:cubicBezTo>
                      <a:pt x="182372" y="528045"/>
                      <a:pt x="182461" y="528402"/>
                      <a:pt x="182372" y="528759"/>
                    </a:cubicBezTo>
                    <a:cubicBezTo>
                      <a:pt x="182639" y="532152"/>
                      <a:pt x="177106" y="534206"/>
                      <a:pt x="175321" y="530813"/>
                    </a:cubicBezTo>
                    <a:cubicBezTo>
                      <a:pt x="173536" y="527509"/>
                      <a:pt x="170322" y="521437"/>
                      <a:pt x="165949" y="513310"/>
                    </a:cubicBezTo>
                    <a:cubicBezTo>
                      <a:pt x="163271" y="508220"/>
                      <a:pt x="160058" y="502416"/>
                      <a:pt x="156488" y="495809"/>
                    </a:cubicBezTo>
                    <a:lnTo>
                      <a:pt x="156399" y="495719"/>
                    </a:lnTo>
                    <a:lnTo>
                      <a:pt x="156042" y="495094"/>
                    </a:lnTo>
                    <a:cubicBezTo>
                      <a:pt x="136228" y="457857"/>
                      <a:pt x="105168" y="398028"/>
                      <a:pt x="75982" y="332484"/>
                    </a:cubicBezTo>
                    <a:lnTo>
                      <a:pt x="75178" y="330788"/>
                    </a:lnTo>
                    <a:lnTo>
                      <a:pt x="75000" y="330341"/>
                    </a:lnTo>
                    <a:cubicBezTo>
                      <a:pt x="70805" y="320876"/>
                      <a:pt x="66610" y="311321"/>
                      <a:pt x="62594" y="301588"/>
                    </a:cubicBezTo>
                    <a:cubicBezTo>
                      <a:pt x="62504" y="301588"/>
                      <a:pt x="62504" y="301588"/>
                      <a:pt x="62504" y="301588"/>
                    </a:cubicBezTo>
                    <a:cubicBezTo>
                      <a:pt x="60630" y="297123"/>
                      <a:pt x="58756" y="292747"/>
                      <a:pt x="56882" y="288282"/>
                    </a:cubicBezTo>
                    <a:cubicBezTo>
                      <a:pt x="40994" y="249795"/>
                      <a:pt x="26625" y="210594"/>
                      <a:pt x="16361" y="174161"/>
                    </a:cubicBezTo>
                    <a:lnTo>
                      <a:pt x="16271" y="173893"/>
                    </a:lnTo>
                    <a:lnTo>
                      <a:pt x="16182" y="173715"/>
                    </a:lnTo>
                    <a:cubicBezTo>
                      <a:pt x="15468" y="170768"/>
                      <a:pt x="14575" y="168089"/>
                      <a:pt x="13772" y="165142"/>
                    </a:cubicBezTo>
                    <a:cubicBezTo>
                      <a:pt x="12612" y="160767"/>
                      <a:pt x="11452" y="156212"/>
                      <a:pt x="10381" y="151926"/>
                    </a:cubicBezTo>
                    <a:lnTo>
                      <a:pt x="10381" y="151837"/>
                    </a:lnTo>
                    <a:cubicBezTo>
                      <a:pt x="-1579" y="102188"/>
                      <a:pt x="-4525" y="59236"/>
                      <a:pt x="8595" y="31732"/>
                    </a:cubicBezTo>
                    <a:cubicBezTo>
                      <a:pt x="12790" y="22713"/>
                      <a:pt x="18860" y="15302"/>
                      <a:pt x="26803" y="10033"/>
                    </a:cubicBezTo>
                    <a:cubicBezTo>
                      <a:pt x="35728" y="4051"/>
                      <a:pt x="47153" y="568"/>
                      <a:pt x="61344" y="32"/>
                    </a:cubicBezTo>
                    <a:cubicBezTo>
                      <a:pt x="102044" y="-1486"/>
                      <a:pt x="124089" y="51021"/>
                      <a:pt x="137299" y="101206"/>
                    </a:cubicBezTo>
                    <a:cubicBezTo>
                      <a:pt x="137388" y="101473"/>
                      <a:pt x="137388" y="101920"/>
                      <a:pt x="137566" y="102188"/>
                    </a:cubicBezTo>
                    <a:lnTo>
                      <a:pt x="137566" y="102277"/>
                    </a:lnTo>
                    <a:cubicBezTo>
                      <a:pt x="142565" y="121387"/>
                      <a:pt x="146403" y="140318"/>
                      <a:pt x="149437" y="155587"/>
                    </a:cubicBezTo>
                    <a:cubicBezTo>
                      <a:pt x="149973" y="158266"/>
                      <a:pt x="150508" y="160856"/>
                      <a:pt x="150865" y="163178"/>
                    </a:cubicBezTo>
                    <a:cubicBezTo>
                      <a:pt x="152472" y="170768"/>
                      <a:pt x="153811" y="177108"/>
                      <a:pt x="155060" y="181840"/>
                    </a:cubicBezTo>
                    <a:cubicBezTo>
                      <a:pt x="171304" y="242920"/>
                      <a:pt x="189780" y="308285"/>
                      <a:pt x="201650" y="374186"/>
                    </a:cubicBezTo>
                    <a:cubicBezTo>
                      <a:pt x="208701" y="413566"/>
                      <a:pt x="213432" y="452946"/>
                      <a:pt x="213967" y="491879"/>
                    </a:cubicBezTo>
                    <a:lnTo>
                      <a:pt x="213967" y="491969"/>
                    </a:lnTo>
                    <a:cubicBezTo>
                      <a:pt x="214057" y="495540"/>
                      <a:pt x="214057" y="499380"/>
                      <a:pt x="214146" y="502952"/>
                    </a:cubicBezTo>
                    <a:lnTo>
                      <a:pt x="214146" y="503042"/>
                    </a:lnTo>
                    <a:cubicBezTo>
                      <a:pt x="214057" y="504024"/>
                      <a:pt x="214146" y="505095"/>
                      <a:pt x="214057" y="506167"/>
                    </a:cubicBezTo>
                    <a:cubicBezTo>
                      <a:pt x="216466" y="501702"/>
                      <a:pt x="218965" y="497148"/>
                      <a:pt x="221554" y="492415"/>
                    </a:cubicBezTo>
                    <a:lnTo>
                      <a:pt x="222000" y="491611"/>
                    </a:lnTo>
                    <a:cubicBezTo>
                      <a:pt x="246366" y="447320"/>
                      <a:pt x="276802" y="395350"/>
                      <a:pt x="310182" y="344361"/>
                    </a:cubicBezTo>
                    <a:cubicBezTo>
                      <a:pt x="311610" y="342039"/>
                      <a:pt x="313128" y="339717"/>
                      <a:pt x="314645" y="337485"/>
                    </a:cubicBezTo>
                    <a:cubicBezTo>
                      <a:pt x="347758" y="287211"/>
                      <a:pt x="383549" y="238366"/>
                      <a:pt x="418982" y="199075"/>
                    </a:cubicBezTo>
                    <a:cubicBezTo>
                      <a:pt x="420856" y="196842"/>
                      <a:pt x="422909" y="194699"/>
                      <a:pt x="424873" y="192646"/>
                    </a:cubicBezTo>
                    <a:cubicBezTo>
                      <a:pt x="441028" y="175233"/>
                      <a:pt x="457004" y="159874"/>
                      <a:pt x="472623" y="147461"/>
                    </a:cubicBezTo>
                    <a:cubicBezTo>
                      <a:pt x="474944" y="145586"/>
                      <a:pt x="477354" y="143711"/>
                      <a:pt x="479674" y="142014"/>
                    </a:cubicBezTo>
                    <a:cubicBezTo>
                      <a:pt x="521623" y="110760"/>
                      <a:pt x="560270" y="101563"/>
                      <a:pt x="589902" y="130048"/>
                    </a:cubicBezTo>
                    <a:cubicBezTo>
                      <a:pt x="591420" y="131566"/>
                      <a:pt x="592937" y="132995"/>
                      <a:pt x="594276" y="134424"/>
                    </a:cubicBezTo>
                    <a:cubicBezTo>
                      <a:pt x="599185" y="139782"/>
                      <a:pt x="603290" y="145229"/>
                      <a:pt x="606503" y="150855"/>
                    </a:cubicBezTo>
                    <a:cubicBezTo>
                      <a:pt x="629531" y="189342"/>
                      <a:pt x="616589" y="236758"/>
                      <a:pt x="583297" y="28694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9" name="Google Shape;189;p3"/>
              <p:cNvSpPr/>
              <p:nvPr/>
            </p:nvSpPr>
            <p:spPr>
              <a:xfrm>
                <a:off x="501125" y="4633488"/>
                <a:ext cx="562755" cy="565743"/>
              </a:xfrm>
              <a:custGeom>
                <a:avLst/>
                <a:gdLst/>
                <a:ahLst/>
                <a:cxnLst/>
                <a:rect l="l" t="t" r="r" b="b"/>
                <a:pathLst>
                  <a:path w="562755" h="565743" extrusionOk="0">
                    <a:moveTo>
                      <a:pt x="557865" y="152556"/>
                    </a:moveTo>
                    <a:cubicBezTo>
                      <a:pt x="555812" y="146217"/>
                      <a:pt x="553045" y="140144"/>
                      <a:pt x="549475" y="134161"/>
                    </a:cubicBezTo>
                    <a:cubicBezTo>
                      <a:pt x="549207" y="133447"/>
                      <a:pt x="548761" y="132733"/>
                      <a:pt x="548315" y="132108"/>
                    </a:cubicBezTo>
                    <a:cubicBezTo>
                      <a:pt x="533320" y="108087"/>
                      <a:pt x="510561" y="106301"/>
                      <a:pt x="483338" y="119874"/>
                    </a:cubicBezTo>
                    <a:cubicBezTo>
                      <a:pt x="481375" y="120856"/>
                      <a:pt x="479322" y="121839"/>
                      <a:pt x="477269" y="123088"/>
                    </a:cubicBezTo>
                    <a:cubicBezTo>
                      <a:pt x="461025" y="132197"/>
                      <a:pt x="443264" y="146306"/>
                      <a:pt x="424699" y="163987"/>
                    </a:cubicBezTo>
                    <a:cubicBezTo>
                      <a:pt x="423003" y="165683"/>
                      <a:pt x="421218" y="167380"/>
                      <a:pt x="419344" y="169166"/>
                    </a:cubicBezTo>
                    <a:cubicBezTo>
                      <a:pt x="399172" y="188990"/>
                      <a:pt x="378287" y="212832"/>
                      <a:pt x="357402" y="238728"/>
                    </a:cubicBezTo>
                    <a:cubicBezTo>
                      <a:pt x="356509" y="239800"/>
                      <a:pt x="355617" y="240871"/>
                      <a:pt x="354814" y="242032"/>
                    </a:cubicBezTo>
                    <a:cubicBezTo>
                      <a:pt x="302154" y="307844"/>
                      <a:pt x="250119" y="386604"/>
                      <a:pt x="212454" y="448933"/>
                    </a:cubicBezTo>
                    <a:cubicBezTo>
                      <a:pt x="212365" y="449111"/>
                      <a:pt x="212276" y="449290"/>
                      <a:pt x="212187" y="449468"/>
                    </a:cubicBezTo>
                    <a:cubicBezTo>
                      <a:pt x="202815" y="422679"/>
                      <a:pt x="193622" y="395802"/>
                      <a:pt x="184965" y="368834"/>
                    </a:cubicBezTo>
                    <a:cubicBezTo>
                      <a:pt x="169167" y="320524"/>
                      <a:pt x="154351" y="272125"/>
                      <a:pt x="140159" y="223458"/>
                    </a:cubicBezTo>
                    <a:cubicBezTo>
                      <a:pt x="139535" y="221494"/>
                      <a:pt x="138999" y="219708"/>
                      <a:pt x="138464" y="217833"/>
                    </a:cubicBezTo>
                    <a:cubicBezTo>
                      <a:pt x="130788" y="191401"/>
                      <a:pt x="123290" y="164879"/>
                      <a:pt x="115882" y="138358"/>
                    </a:cubicBezTo>
                    <a:cubicBezTo>
                      <a:pt x="115168" y="135769"/>
                      <a:pt x="114454" y="133090"/>
                      <a:pt x="113740" y="130500"/>
                    </a:cubicBezTo>
                    <a:cubicBezTo>
                      <a:pt x="108653" y="112284"/>
                      <a:pt x="103744" y="94156"/>
                      <a:pt x="98835" y="75940"/>
                    </a:cubicBezTo>
                    <a:cubicBezTo>
                      <a:pt x="91516" y="48705"/>
                      <a:pt x="79824" y="-18715"/>
                      <a:pt x="34662" y="4949"/>
                    </a:cubicBezTo>
                    <a:cubicBezTo>
                      <a:pt x="31449" y="6646"/>
                      <a:pt x="28503" y="8789"/>
                      <a:pt x="25826" y="11378"/>
                    </a:cubicBezTo>
                    <a:cubicBezTo>
                      <a:pt x="17882" y="18879"/>
                      <a:pt x="12259" y="29773"/>
                      <a:pt x="8154" y="42989"/>
                    </a:cubicBezTo>
                    <a:cubicBezTo>
                      <a:pt x="8154" y="42989"/>
                      <a:pt x="8154" y="42989"/>
                      <a:pt x="8154" y="43079"/>
                    </a:cubicBezTo>
                    <a:cubicBezTo>
                      <a:pt x="-7287" y="93531"/>
                      <a:pt x="2352" y="175595"/>
                      <a:pt x="11278" y="213100"/>
                    </a:cubicBezTo>
                    <a:cubicBezTo>
                      <a:pt x="11992" y="215868"/>
                      <a:pt x="12706" y="218547"/>
                      <a:pt x="13241" y="220779"/>
                    </a:cubicBezTo>
                    <a:cubicBezTo>
                      <a:pt x="13420" y="221583"/>
                      <a:pt x="13687" y="222298"/>
                      <a:pt x="13955" y="223101"/>
                    </a:cubicBezTo>
                    <a:cubicBezTo>
                      <a:pt x="40731" y="314899"/>
                      <a:pt x="104815" y="400088"/>
                      <a:pt x="166221" y="474561"/>
                    </a:cubicBezTo>
                    <a:cubicBezTo>
                      <a:pt x="172380" y="482062"/>
                      <a:pt x="178538" y="489474"/>
                      <a:pt x="184607" y="496796"/>
                    </a:cubicBezTo>
                    <a:cubicBezTo>
                      <a:pt x="171220" y="520549"/>
                      <a:pt x="161669" y="539034"/>
                      <a:pt x="157653" y="548856"/>
                    </a:cubicBezTo>
                    <a:cubicBezTo>
                      <a:pt x="156582" y="551535"/>
                      <a:pt x="156671" y="554392"/>
                      <a:pt x="157474" y="556893"/>
                    </a:cubicBezTo>
                    <a:cubicBezTo>
                      <a:pt x="156225" y="558857"/>
                      <a:pt x="157832" y="562072"/>
                      <a:pt x="160241" y="561536"/>
                    </a:cubicBezTo>
                    <a:cubicBezTo>
                      <a:pt x="164168" y="566180"/>
                      <a:pt x="170684" y="567966"/>
                      <a:pt x="175325" y="561715"/>
                    </a:cubicBezTo>
                    <a:cubicBezTo>
                      <a:pt x="177824" y="558321"/>
                      <a:pt x="179966" y="554839"/>
                      <a:pt x="182376" y="551446"/>
                    </a:cubicBezTo>
                    <a:cubicBezTo>
                      <a:pt x="186125" y="549660"/>
                      <a:pt x="189963" y="547874"/>
                      <a:pt x="193622" y="546088"/>
                    </a:cubicBezTo>
                    <a:cubicBezTo>
                      <a:pt x="290016" y="500725"/>
                      <a:pt x="384981" y="449647"/>
                      <a:pt x="459686" y="372316"/>
                    </a:cubicBezTo>
                    <a:cubicBezTo>
                      <a:pt x="479322" y="352046"/>
                      <a:pt x="504045" y="323560"/>
                      <a:pt x="524395" y="291770"/>
                    </a:cubicBezTo>
                    <a:cubicBezTo>
                      <a:pt x="526983" y="287841"/>
                      <a:pt x="529393" y="283823"/>
                      <a:pt x="531803" y="279716"/>
                    </a:cubicBezTo>
                    <a:lnTo>
                      <a:pt x="531803" y="279626"/>
                    </a:lnTo>
                    <a:cubicBezTo>
                      <a:pt x="555901" y="238282"/>
                      <a:pt x="571074" y="192651"/>
                      <a:pt x="557865" y="15255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0" name="Google Shape;190;p3"/>
              <p:cNvSpPr/>
              <p:nvPr/>
            </p:nvSpPr>
            <p:spPr>
              <a:xfrm>
                <a:off x="714780" y="4334128"/>
                <a:ext cx="309215" cy="576053"/>
              </a:xfrm>
              <a:custGeom>
                <a:avLst/>
                <a:gdLst/>
                <a:ahLst/>
                <a:cxnLst/>
                <a:rect l="l" t="t" r="r" b="b"/>
                <a:pathLst>
                  <a:path w="309215" h="576053" extrusionOk="0">
                    <a:moveTo>
                      <a:pt x="275396" y="16058"/>
                    </a:moveTo>
                    <a:cubicBezTo>
                      <a:pt x="272004" y="11861"/>
                      <a:pt x="268345" y="7843"/>
                      <a:pt x="264328" y="3824"/>
                    </a:cubicBezTo>
                    <a:cubicBezTo>
                      <a:pt x="263079" y="2574"/>
                      <a:pt x="261740" y="1681"/>
                      <a:pt x="260134" y="1056"/>
                    </a:cubicBezTo>
                    <a:cubicBezTo>
                      <a:pt x="256920" y="-194"/>
                      <a:pt x="253350" y="-284"/>
                      <a:pt x="250048" y="520"/>
                    </a:cubicBezTo>
                    <a:cubicBezTo>
                      <a:pt x="212829" y="10879"/>
                      <a:pt x="188463" y="43740"/>
                      <a:pt x="170434" y="80441"/>
                    </a:cubicBezTo>
                    <a:cubicBezTo>
                      <a:pt x="169452" y="82495"/>
                      <a:pt x="168560" y="84549"/>
                      <a:pt x="167489" y="86602"/>
                    </a:cubicBezTo>
                    <a:cubicBezTo>
                      <a:pt x="156868" y="109641"/>
                      <a:pt x="148656" y="133751"/>
                      <a:pt x="141159" y="154468"/>
                    </a:cubicBezTo>
                    <a:cubicBezTo>
                      <a:pt x="139820" y="158040"/>
                      <a:pt x="138571" y="161523"/>
                      <a:pt x="137321" y="164827"/>
                    </a:cubicBezTo>
                    <a:lnTo>
                      <a:pt x="137232" y="165094"/>
                    </a:lnTo>
                    <a:cubicBezTo>
                      <a:pt x="102602" y="258231"/>
                      <a:pt x="76093" y="353332"/>
                      <a:pt x="43694" y="446737"/>
                    </a:cubicBezTo>
                    <a:lnTo>
                      <a:pt x="43694" y="446826"/>
                    </a:lnTo>
                    <a:cubicBezTo>
                      <a:pt x="30753" y="483974"/>
                      <a:pt x="17008" y="520943"/>
                      <a:pt x="1210" y="557287"/>
                    </a:cubicBezTo>
                    <a:cubicBezTo>
                      <a:pt x="-5216" y="572110"/>
                      <a:pt x="15669" y="583986"/>
                      <a:pt x="23702" y="569431"/>
                    </a:cubicBezTo>
                    <a:cubicBezTo>
                      <a:pt x="25665" y="565859"/>
                      <a:pt x="27629" y="562198"/>
                      <a:pt x="29414" y="558447"/>
                    </a:cubicBezTo>
                    <a:lnTo>
                      <a:pt x="29503" y="558179"/>
                    </a:lnTo>
                    <a:cubicBezTo>
                      <a:pt x="29503" y="558090"/>
                      <a:pt x="29503" y="558090"/>
                      <a:pt x="29503" y="558000"/>
                    </a:cubicBezTo>
                    <a:cubicBezTo>
                      <a:pt x="32895" y="551839"/>
                      <a:pt x="36019" y="545767"/>
                      <a:pt x="39053" y="539338"/>
                    </a:cubicBezTo>
                    <a:cubicBezTo>
                      <a:pt x="87964" y="487634"/>
                      <a:pt x="168560" y="404946"/>
                      <a:pt x="228984" y="315917"/>
                    </a:cubicBezTo>
                    <a:cubicBezTo>
                      <a:pt x="230948" y="313149"/>
                      <a:pt x="232822" y="310380"/>
                      <a:pt x="234607" y="307612"/>
                    </a:cubicBezTo>
                    <a:cubicBezTo>
                      <a:pt x="261383" y="267072"/>
                      <a:pt x="283696" y="225459"/>
                      <a:pt x="296727" y="184918"/>
                    </a:cubicBezTo>
                    <a:lnTo>
                      <a:pt x="296727" y="184829"/>
                    </a:lnTo>
                    <a:cubicBezTo>
                      <a:pt x="297709" y="181704"/>
                      <a:pt x="298602" y="178668"/>
                      <a:pt x="299494" y="175542"/>
                    </a:cubicBezTo>
                    <a:cubicBezTo>
                      <a:pt x="316363" y="117499"/>
                      <a:pt x="313061" y="62046"/>
                      <a:pt x="275396" y="1605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1" name="Google Shape;191;p3"/>
              <p:cNvSpPr/>
              <p:nvPr/>
            </p:nvSpPr>
            <p:spPr>
              <a:xfrm>
                <a:off x="590180" y="4334437"/>
                <a:ext cx="165099" cy="425839"/>
              </a:xfrm>
              <a:custGeom>
                <a:avLst/>
                <a:gdLst/>
                <a:ahLst/>
                <a:cxnLst/>
                <a:rect l="l" t="t" r="r" b="b"/>
                <a:pathLst>
                  <a:path w="165099" h="425839" extrusionOk="0">
                    <a:moveTo>
                      <a:pt x="153746" y="423925"/>
                    </a:moveTo>
                    <a:cubicBezTo>
                      <a:pt x="146517" y="415174"/>
                      <a:pt x="139466" y="406244"/>
                      <a:pt x="132682" y="396957"/>
                    </a:cubicBezTo>
                    <a:cubicBezTo>
                      <a:pt x="92786" y="342397"/>
                      <a:pt x="61369" y="278907"/>
                      <a:pt x="37271" y="215595"/>
                    </a:cubicBezTo>
                    <a:cubicBezTo>
                      <a:pt x="36824" y="214524"/>
                      <a:pt x="36467" y="213541"/>
                      <a:pt x="36021" y="212380"/>
                    </a:cubicBezTo>
                    <a:cubicBezTo>
                      <a:pt x="31826" y="201397"/>
                      <a:pt x="27899" y="190503"/>
                      <a:pt x="24239" y="179519"/>
                    </a:cubicBezTo>
                    <a:cubicBezTo>
                      <a:pt x="17635" y="159785"/>
                      <a:pt x="7995" y="133085"/>
                      <a:pt x="3176" y="106028"/>
                    </a:cubicBezTo>
                    <a:cubicBezTo>
                      <a:pt x="2729" y="103885"/>
                      <a:pt x="2372" y="101652"/>
                      <a:pt x="2105" y="99509"/>
                    </a:cubicBezTo>
                    <a:cubicBezTo>
                      <a:pt x="-2269" y="71024"/>
                      <a:pt x="-751" y="42627"/>
                      <a:pt x="15582" y="22357"/>
                    </a:cubicBezTo>
                    <a:cubicBezTo>
                      <a:pt x="17278" y="20214"/>
                      <a:pt x="19152" y="18160"/>
                      <a:pt x="21205" y="16195"/>
                    </a:cubicBezTo>
                    <a:cubicBezTo>
                      <a:pt x="23525" y="13963"/>
                      <a:pt x="25846" y="11998"/>
                      <a:pt x="28077" y="10212"/>
                    </a:cubicBezTo>
                    <a:cubicBezTo>
                      <a:pt x="69402" y="-21399"/>
                      <a:pt x="100551" y="24500"/>
                      <a:pt x="122418" y="91294"/>
                    </a:cubicBezTo>
                    <a:cubicBezTo>
                      <a:pt x="123846" y="95312"/>
                      <a:pt x="125096" y="99420"/>
                      <a:pt x="126256" y="103617"/>
                    </a:cubicBezTo>
                    <a:cubicBezTo>
                      <a:pt x="135538" y="134246"/>
                      <a:pt x="143036" y="168179"/>
                      <a:pt x="148748" y="200683"/>
                    </a:cubicBezTo>
                    <a:lnTo>
                      <a:pt x="148837" y="200772"/>
                    </a:lnTo>
                    <a:lnTo>
                      <a:pt x="148837" y="200861"/>
                    </a:lnTo>
                    <a:cubicBezTo>
                      <a:pt x="159637" y="262655"/>
                      <a:pt x="164367" y="318912"/>
                      <a:pt x="163207" y="335342"/>
                    </a:cubicBezTo>
                    <a:cubicBezTo>
                      <a:pt x="162850" y="339629"/>
                      <a:pt x="156959" y="339986"/>
                      <a:pt x="156424" y="335699"/>
                    </a:cubicBezTo>
                    <a:cubicBezTo>
                      <a:pt x="156334" y="334985"/>
                      <a:pt x="156245" y="334271"/>
                      <a:pt x="156156" y="333556"/>
                    </a:cubicBezTo>
                    <a:cubicBezTo>
                      <a:pt x="155442" y="327395"/>
                      <a:pt x="154639" y="321144"/>
                      <a:pt x="153925" y="314982"/>
                    </a:cubicBezTo>
                    <a:cubicBezTo>
                      <a:pt x="153478" y="311679"/>
                      <a:pt x="153032" y="308464"/>
                      <a:pt x="152675" y="305160"/>
                    </a:cubicBezTo>
                    <a:cubicBezTo>
                      <a:pt x="150444" y="287301"/>
                      <a:pt x="148123" y="269531"/>
                      <a:pt x="145445" y="251761"/>
                    </a:cubicBezTo>
                    <a:cubicBezTo>
                      <a:pt x="145445" y="251671"/>
                      <a:pt x="145356" y="251671"/>
                      <a:pt x="145356" y="251582"/>
                    </a:cubicBezTo>
                    <a:lnTo>
                      <a:pt x="145356" y="251493"/>
                    </a:lnTo>
                    <a:cubicBezTo>
                      <a:pt x="140537" y="218096"/>
                      <a:pt x="134378" y="184966"/>
                      <a:pt x="125363" y="152373"/>
                    </a:cubicBezTo>
                    <a:cubicBezTo>
                      <a:pt x="122686" y="142729"/>
                      <a:pt x="120455" y="130584"/>
                      <a:pt x="117598" y="118798"/>
                    </a:cubicBezTo>
                    <a:cubicBezTo>
                      <a:pt x="116617" y="114601"/>
                      <a:pt x="115456" y="110314"/>
                      <a:pt x="114118" y="106207"/>
                    </a:cubicBezTo>
                    <a:cubicBezTo>
                      <a:pt x="111261" y="96473"/>
                      <a:pt x="107781" y="87544"/>
                      <a:pt x="102872" y="80668"/>
                    </a:cubicBezTo>
                    <a:cubicBezTo>
                      <a:pt x="96713" y="52450"/>
                      <a:pt x="78684" y="51378"/>
                      <a:pt x="48873" y="77632"/>
                    </a:cubicBezTo>
                    <a:cubicBezTo>
                      <a:pt x="44768" y="81293"/>
                      <a:pt x="40394" y="85490"/>
                      <a:pt x="35753" y="90133"/>
                    </a:cubicBezTo>
                    <a:cubicBezTo>
                      <a:pt x="32272" y="93705"/>
                      <a:pt x="28702" y="97545"/>
                      <a:pt x="24954" y="101652"/>
                    </a:cubicBezTo>
                    <a:cubicBezTo>
                      <a:pt x="25132" y="102456"/>
                      <a:pt x="25311" y="103260"/>
                      <a:pt x="25668" y="104063"/>
                    </a:cubicBezTo>
                    <a:cubicBezTo>
                      <a:pt x="26114" y="106117"/>
                      <a:pt x="26739" y="108171"/>
                      <a:pt x="27363" y="110314"/>
                    </a:cubicBezTo>
                    <a:cubicBezTo>
                      <a:pt x="29773" y="119333"/>
                      <a:pt x="32272" y="128263"/>
                      <a:pt x="35039" y="137282"/>
                    </a:cubicBezTo>
                    <a:cubicBezTo>
                      <a:pt x="42983" y="163446"/>
                      <a:pt x="53158" y="188360"/>
                      <a:pt x="64225" y="212559"/>
                    </a:cubicBezTo>
                    <a:cubicBezTo>
                      <a:pt x="65385" y="214970"/>
                      <a:pt x="66546" y="217381"/>
                      <a:pt x="67617" y="219703"/>
                    </a:cubicBezTo>
                    <a:cubicBezTo>
                      <a:pt x="89305" y="265423"/>
                      <a:pt x="114564" y="309089"/>
                      <a:pt x="136877" y="354273"/>
                    </a:cubicBezTo>
                    <a:cubicBezTo>
                      <a:pt x="140269" y="361060"/>
                      <a:pt x="143571" y="367935"/>
                      <a:pt x="146695" y="374812"/>
                    </a:cubicBezTo>
                    <a:cubicBezTo>
                      <a:pt x="153121" y="388652"/>
                      <a:pt x="159190" y="402493"/>
                      <a:pt x="164724" y="416781"/>
                    </a:cubicBezTo>
                    <a:cubicBezTo>
                      <a:pt x="167045" y="423032"/>
                      <a:pt x="158030" y="429015"/>
                      <a:pt x="153746" y="42392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2" name="Google Shape;192;p3"/>
              <p:cNvSpPr/>
              <p:nvPr/>
            </p:nvSpPr>
            <p:spPr>
              <a:xfrm>
                <a:off x="761226" y="3973830"/>
                <a:ext cx="209682" cy="458307"/>
              </a:xfrm>
              <a:custGeom>
                <a:avLst/>
                <a:gdLst/>
                <a:ahLst/>
                <a:cxnLst/>
                <a:rect l="l" t="t" r="r" b="b"/>
                <a:pathLst>
                  <a:path w="209682" h="458307" extrusionOk="0">
                    <a:moveTo>
                      <a:pt x="206279" y="35242"/>
                    </a:moveTo>
                    <a:cubicBezTo>
                      <a:pt x="206279" y="35153"/>
                      <a:pt x="206279" y="35153"/>
                      <a:pt x="206279" y="35063"/>
                    </a:cubicBezTo>
                    <a:cubicBezTo>
                      <a:pt x="203691" y="25687"/>
                      <a:pt x="199407" y="17561"/>
                      <a:pt x="192981" y="11310"/>
                    </a:cubicBezTo>
                    <a:cubicBezTo>
                      <a:pt x="190839" y="9167"/>
                      <a:pt x="188340" y="7113"/>
                      <a:pt x="185662" y="5506"/>
                    </a:cubicBezTo>
                    <a:cubicBezTo>
                      <a:pt x="169329" y="-4763"/>
                      <a:pt x="153352" y="-120"/>
                      <a:pt x="137733" y="14882"/>
                    </a:cubicBezTo>
                    <a:cubicBezTo>
                      <a:pt x="135859" y="16757"/>
                      <a:pt x="133984" y="18722"/>
                      <a:pt x="132021" y="20954"/>
                    </a:cubicBezTo>
                    <a:cubicBezTo>
                      <a:pt x="122560" y="31670"/>
                      <a:pt x="113456" y="46136"/>
                      <a:pt x="104709" y="63192"/>
                    </a:cubicBezTo>
                    <a:lnTo>
                      <a:pt x="104709" y="63281"/>
                    </a:lnTo>
                    <a:cubicBezTo>
                      <a:pt x="103460" y="65603"/>
                      <a:pt x="102210" y="68103"/>
                      <a:pt x="100871" y="70514"/>
                    </a:cubicBezTo>
                    <a:lnTo>
                      <a:pt x="100871" y="70603"/>
                    </a:lnTo>
                    <a:cubicBezTo>
                      <a:pt x="88554" y="95874"/>
                      <a:pt x="76951" y="126057"/>
                      <a:pt x="66152" y="158293"/>
                    </a:cubicBezTo>
                    <a:cubicBezTo>
                      <a:pt x="65259" y="160972"/>
                      <a:pt x="64367" y="163651"/>
                      <a:pt x="63474" y="166240"/>
                    </a:cubicBezTo>
                    <a:lnTo>
                      <a:pt x="63474" y="166330"/>
                    </a:lnTo>
                    <a:cubicBezTo>
                      <a:pt x="49104" y="210799"/>
                      <a:pt x="36430" y="258663"/>
                      <a:pt x="26434" y="302239"/>
                    </a:cubicBezTo>
                    <a:cubicBezTo>
                      <a:pt x="26434" y="302329"/>
                      <a:pt x="26434" y="302329"/>
                      <a:pt x="26434" y="302418"/>
                    </a:cubicBezTo>
                    <a:cubicBezTo>
                      <a:pt x="10547" y="371355"/>
                      <a:pt x="818" y="429577"/>
                      <a:pt x="15" y="447168"/>
                    </a:cubicBezTo>
                    <a:cubicBezTo>
                      <a:pt x="-163" y="450294"/>
                      <a:pt x="1265" y="452437"/>
                      <a:pt x="3228" y="453687"/>
                    </a:cubicBezTo>
                    <a:cubicBezTo>
                      <a:pt x="2603" y="456991"/>
                      <a:pt x="6263" y="460027"/>
                      <a:pt x="9387" y="457169"/>
                    </a:cubicBezTo>
                    <a:cubicBezTo>
                      <a:pt x="10547" y="456009"/>
                      <a:pt x="11707" y="454848"/>
                      <a:pt x="12868" y="453776"/>
                    </a:cubicBezTo>
                    <a:cubicBezTo>
                      <a:pt x="14206" y="453062"/>
                      <a:pt x="15188" y="452080"/>
                      <a:pt x="15902" y="450740"/>
                    </a:cubicBezTo>
                    <a:cubicBezTo>
                      <a:pt x="18758" y="447972"/>
                      <a:pt x="21614" y="445293"/>
                      <a:pt x="24292" y="442525"/>
                    </a:cubicBezTo>
                    <a:cubicBezTo>
                      <a:pt x="93910" y="373856"/>
                      <a:pt x="144784" y="287684"/>
                      <a:pt x="177451" y="195708"/>
                    </a:cubicBezTo>
                    <a:cubicBezTo>
                      <a:pt x="177718" y="195083"/>
                      <a:pt x="177897" y="194547"/>
                      <a:pt x="178165" y="194012"/>
                    </a:cubicBezTo>
                    <a:cubicBezTo>
                      <a:pt x="178789" y="192226"/>
                      <a:pt x="179503" y="190350"/>
                      <a:pt x="180218" y="188207"/>
                    </a:cubicBezTo>
                    <a:cubicBezTo>
                      <a:pt x="191910" y="155525"/>
                      <a:pt x="219221" y="80962"/>
                      <a:pt x="206279" y="3524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3" name="Google Shape;193;p3"/>
              <p:cNvSpPr/>
              <p:nvPr/>
            </p:nvSpPr>
            <p:spPr>
              <a:xfrm>
                <a:off x="655151" y="3705217"/>
                <a:ext cx="176322" cy="467018"/>
              </a:xfrm>
              <a:custGeom>
                <a:avLst/>
                <a:gdLst/>
                <a:ahLst/>
                <a:cxnLst/>
                <a:rect l="l" t="t" r="r" b="b"/>
                <a:pathLst>
                  <a:path w="176322" h="467018" extrusionOk="0">
                    <a:moveTo>
                      <a:pt x="130010" y="432621"/>
                    </a:moveTo>
                    <a:cubicBezTo>
                      <a:pt x="130902" y="431192"/>
                      <a:pt x="131706" y="429228"/>
                      <a:pt x="133044" y="426013"/>
                    </a:cubicBezTo>
                    <a:cubicBezTo>
                      <a:pt x="156607" y="351629"/>
                      <a:pt x="185882" y="216880"/>
                      <a:pt x="173298" y="118921"/>
                    </a:cubicBezTo>
                    <a:cubicBezTo>
                      <a:pt x="172673" y="114010"/>
                      <a:pt x="171959" y="109188"/>
                      <a:pt x="171066" y="104455"/>
                    </a:cubicBezTo>
                    <a:cubicBezTo>
                      <a:pt x="160445" y="44983"/>
                      <a:pt x="132241" y="2032"/>
                      <a:pt x="74494" y="67"/>
                    </a:cubicBezTo>
                    <a:cubicBezTo>
                      <a:pt x="71995" y="-22"/>
                      <a:pt x="69407" y="-22"/>
                      <a:pt x="67086" y="67"/>
                    </a:cubicBezTo>
                    <a:cubicBezTo>
                      <a:pt x="61463" y="246"/>
                      <a:pt x="56287" y="871"/>
                      <a:pt x="51467" y="1942"/>
                    </a:cubicBezTo>
                    <a:cubicBezTo>
                      <a:pt x="9696" y="11140"/>
                      <a:pt x="-2799" y="52038"/>
                      <a:pt x="503" y="105616"/>
                    </a:cubicBezTo>
                    <a:cubicBezTo>
                      <a:pt x="771" y="109188"/>
                      <a:pt x="1039" y="112670"/>
                      <a:pt x="1396" y="116421"/>
                    </a:cubicBezTo>
                    <a:cubicBezTo>
                      <a:pt x="3538" y="139459"/>
                      <a:pt x="8447" y="164373"/>
                      <a:pt x="14873" y="190001"/>
                    </a:cubicBezTo>
                    <a:cubicBezTo>
                      <a:pt x="15319" y="192055"/>
                      <a:pt x="15855" y="194109"/>
                      <a:pt x="16390" y="196074"/>
                    </a:cubicBezTo>
                    <a:cubicBezTo>
                      <a:pt x="35044" y="267779"/>
                      <a:pt x="65837" y="343324"/>
                      <a:pt x="87168" y="391902"/>
                    </a:cubicBezTo>
                    <a:lnTo>
                      <a:pt x="87258" y="391991"/>
                    </a:lnTo>
                    <a:cubicBezTo>
                      <a:pt x="96272" y="412440"/>
                      <a:pt x="103591" y="427978"/>
                      <a:pt x="107697" y="436729"/>
                    </a:cubicBezTo>
                    <a:cubicBezTo>
                      <a:pt x="109749" y="440926"/>
                      <a:pt x="113409" y="442712"/>
                      <a:pt x="117247" y="442980"/>
                    </a:cubicBezTo>
                    <a:cubicBezTo>
                      <a:pt x="116176" y="450034"/>
                      <a:pt x="115105" y="456999"/>
                      <a:pt x="114123" y="464054"/>
                    </a:cubicBezTo>
                    <a:cubicBezTo>
                      <a:pt x="113766" y="466554"/>
                      <a:pt x="117336" y="468340"/>
                      <a:pt x="118585" y="465750"/>
                    </a:cubicBezTo>
                    <a:cubicBezTo>
                      <a:pt x="121531" y="458874"/>
                      <a:pt x="125012" y="449945"/>
                      <a:pt x="128493" y="439497"/>
                    </a:cubicBezTo>
                    <a:cubicBezTo>
                      <a:pt x="129028" y="439051"/>
                      <a:pt x="125636" y="437890"/>
                      <a:pt x="126172" y="437443"/>
                    </a:cubicBezTo>
                    <a:cubicBezTo>
                      <a:pt x="127779" y="435657"/>
                      <a:pt x="128760" y="434764"/>
                      <a:pt x="129831" y="432800"/>
                    </a:cubicBezTo>
                    <a:lnTo>
                      <a:pt x="130010" y="43262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4" name="Google Shape;194;p3"/>
              <p:cNvSpPr/>
              <p:nvPr/>
            </p:nvSpPr>
            <p:spPr>
              <a:xfrm>
                <a:off x="606428" y="4382824"/>
                <a:ext cx="142852" cy="345891"/>
              </a:xfrm>
              <a:custGeom>
                <a:avLst/>
                <a:gdLst/>
                <a:ahLst/>
                <a:cxnLst/>
                <a:rect l="l" t="t" r="r" b="b"/>
                <a:pathLst>
                  <a:path w="142852" h="345891" extrusionOk="0">
                    <a:moveTo>
                      <a:pt x="126073" y="345891"/>
                    </a:moveTo>
                    <a:lnTo>
                      <a:pt x="142852" y="272221"/>
                    </a:lnTo>
                    <a:cubicBezTo>
                      <a:pt x="142852" y="272221"/>
                      <a:pt x="115987" y="-49515"/>
                      <a:pt x="41550" y="6563"/>
                    </a:cubicBezTo>
                    <a:cubicBezTo>
                      <a:pt x="-32887" y="62731"/>
                      <a:pt x="15399" y="121131"/>
                      <a:pt x="15399" y="121131"/>
                    </a:cubicBezTo>
                    <a:lnTo>
                      <a:pt x="126073" y="345891"/>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5" name="Google Shape;195;p3"/>
              <p:cNvSpPr/>
              <p:nvPr/>
            </p:nvSpPr>
            <p:spPr>
              <a:xfrm>
                <a:off x="429397" y="4988212"/>
                <a:ext cx="205639" cy="513367"/>
              </a:xfrm>
              <a:custGeom>
                <a:avLst/>
                <a:gdLst/>
                <a:ahLst/>
                <a:cxnLst/>
                <a:rect l="l" t="t" r="r" b="b"/>
                <a:pathLst>
                  <a:path w="205639" h="513367" extrusionOk="0">
                    <a:moveTo>
                      <a:pt x="179935" y="431126"/>
                    </a:moveTo>
                    <a:cubicBezTo>
                      <a:pt x="176811" y="426125"/>
                      <a:pt x="130667" y="144393"/>
                      <a:pt x="130667" y="144393"/>
                    </a:cubicBezTo>
                    <a:lnTo>
                      <a:pt x="88807" y="20092"/>
                    </a:lnTo>
                    <a:lnTo>
                      <a:pt x="44627" y="0"/>
                    </a:lnTo>
                    <a:lnTo>
                      <a:pt x="0" y="35719"/>
                    </a:lnTo>
                    <a:lnTo>
                      <a:pt x="3749" y="143321"/>
                    </a:lnTo>
                    <a:lnTo>
                      <a:pt x="62745" y="300305"/>
                    </a:lnTo>
                    <a:lnTo>
                      <a:pt x="143966" y="465237"/>
                    </a:lnTo>
                    <a:lnTo>
                      <a:pt x="181720" y="513368"/>
                    </a:lnTo>
                    <a:lnTo>
                      <a:pt x="205640" y="501670"/>
                    </a:lnTo>
                    <a:lnTo>
                      <a:pt x="179935" y="431126"/>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6" name="Google Shape;196;p3"/>
              <p:cNvSpPr/>
              <p:nvPr/>
            </p:nvSpPr>
            <p:spPr>
              <a:xfrm>
                <a:off x="567204" y="5145732"/>
                <a:ext cx="364331" cy="452735"/>
              </a:xfrm>
              <a:custGeom>
                <a:avLst/>
                <a:gdLst/>
                <a:ahLst/>
                <a:cxnLst/>
                <a:rect l="l" t="t" r="r" b="b"/>
                <a:pathLst>
                  <a:path w="364331" h="452735" extrusionOk="0">
                    <a:moveTo>
                      <a:pt x="0" y="452735"/>
                    </a:moveTo>
                    <a:lnTo>
                      <a:pt x="230184" y="272177"/>
                    </a:lnTo>
                    <a:lnTo>
                      <a:pt x="364332" y="149304"/>
                    </a:lnTo>
                    <a:lnTo>
                      <a:pt x="313815" y="0"/>
                    </a:lnTo>
                    <a:lnTo>
                      <a:pt x="154140" y="185916"/>
                    </a:lnTo>
                    <a:lnTo>
                      <a:pt x="24545" y="371297"/>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197" name="Google Shape;197;p3"/>
            <p:cNvGrpSpPr/>
            <p:nvPr/>
          </p:nvGrpSpPr>
          <p:grpSpPr>
            <a:xfrm>
              <a:off x="-131202" y="3705284"/>
              <a:ext cx="1190013" cy="3304167"/>
              <a:chOff x="-131202" y="3705284"/>
              <a:chExt cx="1190013" cy="3304167"/>
            </a:xfrm>
          </p:grpSpPr>
          <p:sp>
            <p:nvSpPr>
              <p:cNvPr id="198" name="Google Shape;198;p3"/>
              <p:cNvSpPr/>
              <p:nvPr/>
            </p:nvSpPr>
            <p:spPr>
              <a:xfrm>
                <a:off x="715139" y="4753361"/>
                <a:ext cx="343672" cy="372518"/>
              </a:xfrm>
              <a:custGeom>
                <a:avLst/>
                <a:gdLst/>
                <a:ahLst/>
                <a:cxnLst/>
                <a:rect l="l" t="t" r="r" b="b"/>
                <a:pathLst>
                  <a:path w="343672" h="372518" extrusionOk="0">
                    <a:moveTo>
                      <a:pt x="317700" y="159663"/>
                    </a:moveTo>
                    <a:cubicBezTo>
                      <a:pt x="315379" y="163771"/>
                      <a:pt x="312880" y="167789"/>
                      <a:pt x="310292" y="171718"/>
                    </a:cubicBezTo>
                    <a:cubicBezTo>
                      <a:pt x="306632" y="171896"/>
                      <a:pt x="303062" y="172165"/>
                      <a:pt x="299403" y="172343"/>
                    </a:cubicBezTo>
                    <a:cubicBezTo>
                      <a:pt x="275037" y="173950"/>
                      <a:pt x="247636" y="179487"/>
                      <a:pt x="223716" y="173236"/>
                    </a:cubicBezTo>
                    <a:cubicBezTo>
                      <a:pt x="221306" y="176094"/>
                      <a:pt x="218896" y="178773"/>
                      <a:pt x="216486" y="181541"/>
                    </a:cubicBezTo>
                    <a:cubicBezTo>
                      <a:pt x="155169" y="251639"/>
                      <a:pt x="86266" y="327184"/>
                      <a:pt x="3528" y="372189"/>
                    </a:cubicBezTo>
                    <a:cubicBezTo>
                      <a:pt x="851" y="373618"/>
                      <a:pt x="-1381" y="370046"/>
                      <a:pt x="1029" y="368260"/>
                    </a:cubicBezTo>
                    <a:cubicBezTo>
                      <a:pt x="68415" y="314682"/>
                      <a:pt x="130714" y="261015"/>
                      <a:pt x="188015" y="198150"/>
                    </a:cubicBezTo>
                    <a:cubicBezTo>
                      <a:pt x="170343" y="174486"/>
                      <a:pt x="156240" y="147697"/>
                      <a:pt x="140710" y="122158"/>
                    </a:cubicBezTo>
                    <a:cubicBezTo>
                      <a:pt x="141514" y="120997"/>
                      <a:pt x="142406" y="120015"/>
                      <a:pt x="143299" y="118854"/>
                    </a:cubicBezTo>
                    <a:cubicBezTo>
                      <a:pt x="161685" y="142160"/>
                      <a:pt x="180250" y="166807"/>
                      <a:pt x="192388" y="193328"/>
                    </a:cubicBezTo>
                    <a:cubicBezTo>
                      <a:pt x="199707" y="185202"/>
                      <a:pt x="206936" y="177076"/>
                      <a:pt x="213987" y="168593"/>
                    </a:cubicBezTo>
                    <a:cubicBezTo>
                      <a:pt x="226394" y="153948"/>
                      <a:pt x="238532" y="138946"/>
                      <a:pt x="250492" y="124033"/>
                    </a:cubicBezTo>
                    <a:cubicBezTo>
                      <a:pt x="238621" y="105549"/>
                      <a:pt x="228536" y="85904"/>
                      <a:pt x="216754" y="67330"/>
                    </a:cubicBezTo>
                    <a:cubicBezTo>
                      <a:pt x="212916" y="61258"/>
                      <a:pt x="209078" y="55275"/>
                      <a:pt x="205151" y="49292"/>
                    </a:cubicBezTo>
                    <a:cubicBezTo>
                      <a:pt x="206936" y="47506"/>
                      <a:pt x="208811" y="45809"/>
                      <a:pt x="210506" y="44113"/>
                    </a:cubicBezTo>
                    <a:cubicBezTo>
                      <a:pt x="227375" y="68044"/>
                      <a:pt x="242548" y="94030"/>
                      <a:pt x="254151" y="119658"/>
                    </a:cubicBezTo>
                    <a:cubicBezTo>
                      <a:pt x="267361" y="103138"/>
                      <a:pt x="280213" y="86529"/>
                      <a:pt x="293155" y="69830"/>
                    </a:cubicBezTo>
                    <a:cubicBezTo>
                      <a:pt x="281106" y="49203"/>
                      <a:pt x="272181" y="26075"/>
                      <a:pt x="263077" y="3215"/>
                    </a:cubicBezTo>
                    <a:cubicBezTo>
                      <a:pt x="265130" y="1965"/>
                      <a:pt x="267182" y="982"/>
                      <a:pt x="269146" y="0"/>
                    </a:cubicBezTo>
                    <a:cubicBezTo>
                      <a:pt x="280927" y="20181"/>
                      <a:pt x="291995" y="41523"/>
                      <a:pt x="298510" y="62865"/>
                    </a:cubicBezTo>
                    <a:cubicBezTo>
                      <a:pt x="310827" y="46791"/>
                      <a:pt x="323144" y="30539"/>
                      <a:pt x="335283" y="14287"/>
                    </a:cubicBezTo>
                    <a:cubicBezTo>
                      <a:pt x="338942" y="20271"/>
                      <a:pt x="341620" y="26432"/>
                      <a:pt x="343672" y="32682"/>
                    </a:cubicBezTo>
                    <a:cubicBezTo>
                      <a:pt x="307257" y="79742"/>
                      <a:pt x="266558" y="124659"/>
                      <a:pt x="228089" y="168324"/>
                    </a:cubicBezTo>
                    <a:cubicBezTo>
                      <a:pt x="248528" y="161627"/>
                      <a:pt x="272002" y="163056"/>
                      <a:pt x="293244" y="161538"/>
                    </a:cubicBezTo>
                    <a:cubicBezTo>
                      <a:pt x="301456" y="161003"/>
                      <a:pt x="309578" y="160288"/>
                      <a:pt x="317700" y="159663"/>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99" name="Google Shape;199;p3"/>
              <p:cNvSpPr/>
              <p:nvPr/>
            </p:nvSpPr>
            <p:spPr>
              <a:xfrm>
                <a:off x="509011" y="4644777"/>
                <a:ext cx="154463" cy="402259"/>
              </a:xfrm>
              <a:custGeom>
                <a:avLst/>
                <a:gdLst/>
                <a:ahLst/>
                <a:cxnLst/>
                <a:rect l="l" t="t" r="r" b="b"/>
                <a:pathLst>
                  <a:path w="154463" h="402259" extrusionOk="0">
                    <a:moveTo>
                      <a:pt x="150303" y="401478"/>
                    </a:moveTo>
                    <a:cubicBezTo>
                      <a:pt x="109246" y="352544"/>
                      <a:pt x="73277" y="292715"/>
                      <a:pt x="46679" y="228243"/>
                    </a:cubicBezTo>
                    <a:cubicBezTo>
                      <a:pt x="32845" y="223599"/>
                      <a:pt x="19279" y="217973"/>
                      <a:pt x="5801" y="211723"/>
                    </a:cubicBezTo>
                    <a:cubicBezTo>
                      <a:pt x="5534" y="210919"/>
                      <a:pt x="5266" y="210205"/>
                      <a:pt x="5087" y="209401"/>
                    </a:cubicBezTo>
                    <a:cubicBezTo>
                      <a:pt x="4463" y="207079"/>
                      <a:pt x="3749" y="204490"/>
                      <a:pt x="3124" y="201721"/>
                    </a:cubicBezTo>
                    <a:cubicBezTo>
                      <a:pt x="16958" y="207347"/>
                      <a:pt x="30614" y="213509"/>
                      <a:pt x="43556" y="220385"/>
                    </a:cubicBezTo>
                    <a:cubicBezTo>
                      <a:pt x="19368" y="159663"/>
                      <a:pt x="3659" y="95101"/>
                      <a:pt x="0" y="31700"/>
                    </a:cubicBezTo>
                    <a:cubicBezTo>
                      <a:pt x="0" y="31611"/>
                      <a:pt x="0" y="31611"/>
                      <a:pt x="0" y="31611"/>
                    </a:cubicBezTo>
                    <a:cubicBezTo>
                      <a:pt x="4016" y="18395"/>
                      <a:pt x="9729" y="7590"/>
                      <a:pt x="17672" y="0"/>
                    </a:cubicBezTo>
                    <a:cubicBezTo>
                      <a:pt x="21153" y="59114"/>
                      <a:pt x="26776" y="116889"/>
                      <a:pt x="44359" y="175736"/>
                    </a:cubicBezTo>
                    <a:cubicBezTo>
                      <a:pt x="44627" y="176629"/>
                      <a:pt x="44984" y="177611"/>
                      <a:pt x="45251" y="178594"/>
                    </a:cubicBezTo>
                    <a:cubicBezTo>
                      <a:pt x="52749" y="168593"/>
                      <a:pt x="61585" y="160199"/>
                      <a:pt x="71492" y="151894"/>
                    </a:cubicBezTo>
                    <a:cubicBezTo>
                      <a:pt x="83987" y="141446"/>
                      <a:pt x="94787" y="130373"/>
                      <a:pt x="105587" y="119122"/>
                    </a:cubicBezTo>
                    <a:cubicBezTo>
                      <a:pt x="106301" y="121712"/>
                      <a:pt x="107015" y="124390"/>
                      <a:pt x="107729" y="126980"/>
                    </a:cubicBezTo>
                    <a:cubicBezTo>
                      <a:pt x="100767" y="134481"/>
                      <a:pt x="93627" y="141892"/>
                      <a:pt x="85415" y="148768"/>
                    </a:cubicBezTo>
                    <a:cubicBezTo>
                      <a:pt x="71670" y="160109"/>
                      <a:pt x="57925" y="171003"/>
                      <a:pt x="47394" y="185202"/>
                    </a:cubicBezTo>
                    <a:cubicBezTo>
                      <a:pt x="54712" y="208329"/>
                      <a:pt x="63370" y="231100"/>
                      <a:pt x="73009" y="253246"/>
                    </a:cubicBezTo>
                    <a:cubicBezTo>
                      <a:pt x="90414" y="243423"/>
                      <a:pt x="103445" y="228600"/>
                      <a:pt x="118618" y="215920"/>
                    </a:cubicBezTo>
                    <a:cubicBezTo>
                      <a:pt x="122456" y="212616"/>
                      <a:pt x="126383" y="209580"/>
                      <a:pt x="130399" y="206544"/>
                    </a:cubicBezTo>
                    <a:cubicBezTo>
                      <a:pt x="131024" y="208508"/>
                      <a:pt x="131559" y="210294"/>
                      <a:pt x="132095" y="212169"/>
                    </a:cubicBezTo>
                    <a:cubicBezTo>
                      <a:pt x="124865" y="217706"/>
                      <a:pt x="117814" y="223599"/>
                      <a:pt x="110853" y="229761"/>
                    </a:cubicBezTo>
                    <a:cubicBezTo>
                      <a:pt x="99428" y="239941"/>
                      <a:pt x="88272" y="249763"/>
                      <a:pt x="74437" y="256282"/>
                    </a:cubicBezTo>
                    <a:cubicBezTo>
                      <a:pt x="96215" y="306020"/>
                      <a:pt x="123348" y="353347"/>
                      <a:pt x="154051" y="398443"/>
                    </a:cubicBezTo>
                    <a:cubicBezTo>
                      <a:pt x="155658" y="400675"/>
                      <a:pt x="152177" y="403711"/>
                      <a:pt x="150303" y="40147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0" name="Google Shape;200;p3"/>
              <p:cNvSpPr/>
              <p:nvPr/>
            </p:nvSpPr>
            <p:spPr>
              <a:xfrm>
                <a:off x="787262" y="4335363"/>
                <a:ext cx="227190" cy="464026"/>
              </a:xfrm>
              <a:custGeom>
                <a:avLst/>
                <a:gdLst/>
                <a:ahLst/>
                <a:cxnLst/>
                <a:rect l="l" t="t" r="r" b="b"/>
                <a:pathLst>
                  <a:path w="227190" h="464026" extrusionOk="0">
                    <a:moveTo>
                      <a:pt x="227191" y="174397"/>
                    </a:moveTo>
                    <a:cubicBezTo>
                      <a:pt x="226298" y="177522"/>
                      <a:pt x="225406" y="180469"/>
                      <a:pt x="224424" y="183684"/>
                    </a:cubicBezTo>
                    <a:lnTo>
                      <a:pt x="224424" y="183773"/>
                    </a:lnTo>
                    <a:cubicBezTo>
                      <a:pt x="207020" y="188059"/>
                      <a:pt x="189704" y="191274"/>
                      <a:pt x="173103" y="192167"/>
                    </a:cubicBezTo>
                    <a:cubicBezTo>
                      <a:pt x="159805" y="236994"/>
                      <a:pt x="142043" y="280214"/>
                      <a:pt x="118927" y="320933"/>
                    </a:cubicBezTo>
                    <a:cubicBezTo>
                      <a:pt x="132493" y="315486"/>
                      <a:pt x="147220" y="310485"/>
                      <a:pt x="162214" y="306467"/>
                    </a:cubicBezTo>
                    <a:cubicBezTo>
                      <a:pt x="160340" y="309235"/>
                      <a:pt x="158466" y="312003"/>
                      <a:pt x="156591" y="314772"/>
                    </a:cubicBezTo>
                    <a:cubicBezTo>
                      <a:pt x="143471" y="317897"/>
                      <a:pt x="130530" y="321558"/>
                      <a:pt x="117231" y="323969"/>
                    </a:cubicBezTo>
                    <a:cubicBezTo>
                      <a:pt x="87956" y="375136"/>
                      <a:pt x="50380" y="422196"/>
                      <a:pt x="3344" y="463451"/>
                    </a:cubicBezTo>
                    <a:cubicBezTo>
                      <a:pt x="1558" y="465148"/>
                      <a:pt x="-1208" y="462736"/>
                      <a:pt x="577" y="460861"/>
                    </a:cubicBezTo>
                    <a:cubicBezTo>
                      <a:pt x="61894" y="395407"/>
                      <a:pt x="112054" y="320844"/>
                      <a:pt x="144007" y="237262"/>
                    </a:cubicBezTo>
                    <a:cubicBezTo>
                      <a:pt x="125888" y="221456"/>
                      <a:pt x="109823" y="203150"/>
                      <a:pt x="92061" y="186898"/>
                    </a:cubicBezTo>
                    <a:cubicBezTo>
                      <a:pt x="83404" y="178951"/>
                      <a:pt x="74032" y="171450"/>
                      <a:pt x="64928" y="163770"/>
                    </a:cubicBezTo>
                    <a:cubicBezTo>
                      <a:pt x="66267" y="160467"/>
                      <a:pt x="67427" y="156984"/>
                      <a:pt x="68766" y="153412"/>
                    </a:cubicBezTo>
                    <a:cubicBezTo>
                      <a:pt x="80101" y="163056"/>
                      <a:pt x="90633" y="174040"/>
                      <a:pt x="100808" y="184041"/>
                    </a:cubicBezTo>
                    <a:cubicBezTo>
                      <a:pt x="116427" y="199311"/>
                      <a:pt x="132582" y="214938"/>
                      <a:pt x="145613" y="232708"/>
                    </a:cubicBezTo>
                    <a:cubicBezTo>
                      <a:pt x="148559" y="224760"/>
                      <a:pt x="151415" y="216813"/>
                      <a:pt x="154092" y="208687"/>
                    </a:cubicBezTo>
                    <a:cubicBezTo>
                      <a:pt x="159894" y="190560"/>
                      <a:pt x="164803" y="172164"/>
                      <a:pt x="168819" y="153680"/>
                    </a:cubicBezTo>
                    <a:cubicBezTo>
                      <a:pt x="142668" y="133856"/>
                      <a:pt x="118748" y="109121"/>
                      <a:pt x="95007" y="85636"/>
                    </a:cubicBezTo>
                    <a:cubicBezTo>
                      <a:pt x="96078" y="83582"/>
                      <a:pt x="96970" y="81528"/>
                      <a:pt x="97952" y="79474"/>
                    </a:cubicBezTo>
                    <a:cubicBezTo>
                      <a:pt x="123032" y="99477"/>
                      <a:pt x="149273" y="120104"/>
                      <a:pt x="170872" y="143411"/>
                    </a:cubicBezTo>
                    <a:cubicBezTo>
                      <a:pt x="180422" y="96262"/>
                      <a:pt x="184885" y="48310"/>
                      <a:pt x="187562" y="0"/>
                    </a:cubicBezTo>
                    <a:cubicBezTo>
                      <a:pt x="189080" y="625"/>
                      <a:pt x="190508" y="1518"/>
                      <a:pt x="191757" y="2768"/>
                    </a:cubicBezTo>
                    <a:cubicBezTo>
                      <a:pt x="195774" y="6787"/>
                      <a:pt x="199433" y="10805"/>
                      <a:pt x="202825" y="15002"/>
                    </a:cubicBezTo>
                    <a:cubicBezTo>
                      <a:pt x="199433" y="74831"/>
                      <a:pt x="190061" y="133767"/>
                      <a:pt x="173550" y="190113"/>
                    </a:cubicBezTo>
                    <a:cubicBezTo>
                      <a:pt x="190954" y="183148"/>
                      <a:pt x="209340" y="179397"/>
                      <a:pt x="227191" y="17439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1" name="Google Shape;201;p3"/>
              <p:cNvSpPr/>
              <p:nvPr/>
            </p:nvSpPr>
            <p:spPr>
              <a:xfrm>
                <a:off x="592284" y="4344650"/>
                <a:ext cx="154758" cy="304806"/>
              </a:xfrm>
              <a:custGeom>
                <a:avLst/>
                <a:gdLst/>
                <a:ahLst/>
                <a:cxnLst/>
                <a:rect l="l" t="t" r="r" b="b"/>
                <a:pathLst>
                  <a:path w="154758" h="304806" extrusionOk="0">
                    <a:moveTo>
                      <a:pt x="151909" y="304770"/>
                    </a:moveTo>
                    <a:cubicBezTo>
                      <a:pt x="151463" y="304770"/>
                      <a:pt x="151017" y="304592"/>
                      <a:pt x="150660" y="304145"/>
                    </a:cubicBezTo>
                    <a:cubicBezTo>
                      <a:pt x="146911" y="299591"/>
                      <a:pt x="143252" y="295126"/>
                      <a:pt x="139681" y="290393"/>
                    </a:cubicBezTo>
                    <a:cubicBezTo>
                      <a:pt x="120670" y="265926"/>
                      <a:pt x="104159" y="239673"/>
                      <a:pt x="89521" y="212437"/>
                    </a:cubicBezTo>
                    <a:cubicBezTo>
                      <a:pt x="81578" y="211723"/>
                      <a:pt x="73634" y="210741"/>
                      <a:pt x="65690" y="209669"/>
                    </a:cubicBezTo>
                    <a:cubicBezTo>
                      <a:pt x="61585" y="209133"/>
                      <a:pt x="57568" y="208508"/>
                      <a:pt x="53463" y="207883"/>
                    </a:cubicBezTo>
                    <a:cubicBezTo>
                      <a:pt x="47393" y="206990"/>
                      <a:pt x="41324" y="206097"/>
                      <a:pt x="35166" y="205383"/>
                    </a:cubicBezTo>
                    <a:cubicBezTo>
                      <a:pt x="34720" y="204311"/>
                      <a:pt x="34363" y="203329"/>
                      <a:pt x="33916" y="202168"/>
                    </a:cubicBezTo>
                    <a:cubicBezTo>
                      <a:pt x="39450" y="202079"/>
                      <a:pt x="45073" y="202079"/>
                      <a:pt x="50696" y="202168"/>
                    </a:cubicBezTo>
                    <a:cubicBezTo>
                      <a:pt x="54534" y="202168"/>
                      <a:pt x="58461" y="202257"/>
                      <a:pt x="62299" y="202436"/>
                    </a:cubicBezTo>
                    <a:cubicBezTo>
                      <a:pt x="69975" y="202704"/>
                      <a:pt x="77561" y="203150"/>
                      <a:pt x="85058" y="204133"/>
                    </a:cubicBezTo>
                    <a:cubicBezTo>
                      <a:pt x="68190" y="171629"/>
                      <a:pt x="53909" y="137607"/>
                      <a:pt x="41681" y="102781"/>
                    </a:cubicBezTo>
                    <a:cubicBezTo>
                      <a:pt x="36237" y="101888"/>
                      <a:pt x="30882" y="101084"/>
                      <a:pt x="25437" y="100191"/>
                    </a:cubicBezTo>
                    <a:cubicBezTo>
                      <a:pt x="22313" y="99655"/>
                      <a:pt x="19279" y="99120"/>
                      <a:pt x="16066" y="98584"/>
                    </a:cubicBezTo>
                    <a:cubicBezTo>
                      <a:pt x="11067" y="97691"/>
                      <a:pt x="6069" y="96798"/>
                      <a:pt x="1071" y="95815"/>
                    </a:cubicBezTo>
                    <a:cubicBezTo>
                      <a:pt x="625" y="93672"/>
                      <a:pt x="268" y="91440"/>
                      <a:pt x="0" y="89297"/>
                    </a:cubicBezTo>
                    <a:cubicBezTo>
                      <a:pt x="5980" y="90458"/>
                      <a:pt x="11781" y="91618"/>
                      <a:pt x="17761" y="92690"/>
                    </a:cubicBezTo>
                    <a:cubicBezTo>
                      <a:pt x="19725" y="93137"/>
                      <a:pt x="21689" y="93494"/>
                      <a:pt x="23652" y="93940"/>
                    </a:cubicBezTo>
                    <a:cubicBezTo>
                      <a:pt x="29007" y="94923"/>
                      <a:pt x="34273" y="95994"/>
                      <a:pt x="39628" y="97066"/>
                    </a:cubicBezTo>
                    <a:cubicBezTo>
                      <a:pt x="37754" y="91351"/>
                      <a:pt x="35701" y="85725"/>
                      <a:pt x="33827" y="80010"/>
                    </a:cubicBezTo>
                    <a:cubicBezTo>
                      <a:pt x="32667" y="76527"/>
                      <a:pt x="31417" y="73045"/>
                      <a:pt x="30346" y="69562"/>
                    </a:cubicBezTo>
                    <a:lnTo>
                      <a:pt x="30346" y="69473"/>
                    </a:lnTo>
                    <a:cubicBezTo>
                      <a:pt x="24277" y="50453"/>
                      <a:pt x="18654" y="31343"/>
                      <a:pt x="13388" y="12144"/>
                    </a:cubicBezTo>
                    <a:cubicBezTo>
                      <a:pt x="15084" y="10001"/>
                      <a:pt x="16958" y="7947"/>
                      <a:pt x="19011" y="5983"/>
                    </a:cubicBezTo>
                    <a:cubicBezTo>
                      <a:pt x="21332" y="3750"/>
                      <a:pt x="23652" y="1786"/>
                      <a:pt x="25883" y="0"/>
                    </a:cubicBezTo>
                    <a:cubicBezTo>
                      <a:pt x="31328" y="18574"/>
                      <a:pt x="36951" y="37148"/>
                      <a:pt x="42842" y="55453"/>
                    </a:cubicBezTo>
                    <a:cubicBezTo>
                      <a:pt x="44091" y="59472"/>
                      <a:pt x="45430" y="63490"/>
                      <a:pt x="46769" y="67508"/>
                    </a:cubicBezTo>
                    <a:cubicBezTo>
                      <a:pt x="56319" y="96530"/>
                      <a:pt x="66672" y="125194"/>
                      <a:pt x="78097" y="153412"/>
                    </a:cubicBezTo>
                    <a:cubicBezTo>
                      <a:pt x="89521" y="134302"/>
                      <a:pt x="101124" y="115371"/>
                      <a:pt x="112013" y="96083"/>
                    </a:cubicBezTo>
                    <a:cubicBezTo>
                      <a:pt x="113173" y="94119"/>
                      <a:pt x="114244" y="92065"/>
                      <a:pt x="115405" y="90101"/>
                    </a:cubicBezTo>
                    <a:cubicBezTo>
                      <a:pt x="117100" y="87154"/>
                      <a:pt x="118707" y="84207"/>
                      <a:pt x="120224" y="81260"/>
                    </a:cubicBezTo>
                    <a:cubicBezTo>
                      <a:pt x="121652" y="85278"/>
                      <a:pt x="122902" y="89386"/>
                      <a:pt x="124062" y="93583"/>
                    </a:cubicBezTo>
                    <a:cubicBezTo>
                      <a:pt x="122545" y="96351"/>
                      <a:pt x="121027" y="98941"/>
                      <a:pt x="119421" y="101620"/>
                    </a:cubicBezTo>
                    <a:lnTo>
                      <a:pt x="119421" y="101709"/>
                    </a:lnTo>
                    <a:cubicBezTo>
                      <a:pt x="118885" y="102602"/>
                      <a:pt x="118350" y="103495"/>
                      <a:pt x="117814" y="104477"/>
                    </a:cubicBezTo>
                    <a:cubicBezTo>
                      <a:pt x="117011" y="105906"/>
                      <a:pt x="116208" y="107335"/>
                      <a:pt x="115405" y="108764"/>
                    </a:cubicBezTo>
                    <a:cubicBezTo>
                      <a:pt x="104873" y="126980"/>
                      <a:pt x="94341" y="145286"/>
                      <a:pt x="81578" y="162074"/>
                    </a:cubicBezTo>
                    <a:cubicBezTo>
                      <a:pt x="98268" y="202079"/>
                      <a:pt x="117279" y="241191"/>
                      <a:pt x="140306" y="279142"/>
                    </a:cubicBezTo>
                    <a:cubicBezTo>
                      <a:pt x="143609" y="284500"/>
                      <a:pt x="146911" y="289858"/>
                      <a:pt x="150392" y="295215"/>
                    </a:cubicBezTo>
                    <a:cubicBezTo>
                      <a:pt x="151641" y="297180"/>
                      <a:pt x="152891" y="299144"/>
                      <a:pt x="154230" y="301198"/>
                    </a:cubicBezTo>
                    <a:cubicBezTo>
                      <a:pt x="155747" y="302806"/>
                      <a:pt x="153694" y="305128"/>
                      <a:pt x="151909" y="30477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2" name="Google Shape;202;p3"/>
              <p:cNvSpPr/>
              <p:nvPr/>
            </p:nvSpPr>
            <p:spPr>
              <a:xfrm>
                <a:off x="799912" y="3985140"/>
                <a:ext cx="167593" cy="340555"/>
              </a:xfrm>
              <a:custGeom>
                <a:avLst/>
                <a:gdLst/>
                <a:ahLst/>
                <a:cxnLst/>
                <a:rect l="l" t="t" r="r" b="b"/>
                <a:pathLst>
                  <a:path w="167593" h="340555" extrusionOk="0">
                    <a:moveTo>
                      <a:pt x="141532" y="176719"/>
                    </a:moveTo>
                    <a:cubicBezTo>
                      <a:pt x="140728" y="178862"/>
                      <a:pt x="140014" y="180826"/>
                      <a:pt x="139479" y="182523"/>
                    </a:cubicBezTo>
                    <a:cubicBezTo>
                      <a:pt x="139211" y="183148"/>
                      <a:pt x="139032" y="183684"/>
                      <a:pt x="138765" y="184220"/>
                    </a:cubicBezTo>
                    <a:cubicBezTo>
                      <a:pt x="125109" y="184666"/>
                      <a:pt x="111721" y="185291"/>
                      <a:pt x="98154" y="185023"/>
                    </a:cubicBezTo>
                    <a:cubicBezTo>
                      <a:pt x="70040" y="239137"/>
                      <a:pt x="37819" y="291108"/>
                      <a:pt x="1672" y="340221"/>
                    </a:cubicBezTo>
                    <a:cubicBezTo>
                      <a:pt x="958" y="341114"/>
                      <a:pt x="-471" y="340042"/>
                      <a:pt x="154" y="339060"/>
                    </a:cubicBezTo>
                    <a:cubicBezTo>
                      <a:pt x="27020" y="295126"/>
                      <a:pt x="52100" y="250210"/>
                      <a:pt x="74859" y="204311"/>
                    </a:cubicBezTo>
                    <a:cubicBezTo>
                      <a:pt x="57098" y="189756"/>
                      <a:pt x="39961" y="172790"/>
                      <a:pt x="24877" y="155020"/>
                    </a:cubicBezTo>
                    <a:lnTo>
                      <a:pt x="24877" y="154930"/>
                    </a:lnTo>
                    <a:cubicBezTo>
                      <a:pt x="25770" y="152340"/>
                      <a:pt x="26663" y="149662"/>
                      <a:pt x="27555" y="146983"/>
                    </a:cubicBezTo>
                    <a:cubicBezTo>
                      <a:pt x="45852" y="162163"/>
                      <a:pt x="63078" y="179576"/>
                      <a:pt x="78072" y="197703"/>
                    </a:cubicBezTo>
                    <a:cubicBezTo>
                      <a:pt x="91014" y="171182"/>
                      <a:pt x="103153" y="144214"/>
                      <a:pt x="114488" y="116800"/>
                    </a:cubicBezTo>
                    <a:cubicBezTo>
                      <a:pt x="96191" y="100102"/>
                      <a:pt x="77894" y="80099"/>
                      <a:pt x="62185" y="59293"/>
                    </a:cubicBezTo>
                    <a:lnTo>
                      <a:pt x="62185" y="59204"/>
                    </a:lnTo>
                    <a:cubicBezTo>
                      <a:pt x="63524" y="56793"/>
                      <a:pt x="64684" y="54292"/>
                      <a:pt x="66023" y="51971"/>
                    </a:cubicBezTo>
                    <a:cubicBezTo>
                      <a:pt x="71289" y="58221"/>
                      <a:pt x="76466" y="64740"/>
                      <a:pt x="81910" y="70902"/>
                    </a:cubicBezTo>
                    <a:cubicBezTo>
                      <a:pt x="93513" y="84028"/>
                      <a:pt x="105830" y="96619"/>
                      <a:pt x="117344" y="109924"/>
                    </a:cubicBezTo>
                    <a:cubicBezTo>
                      <a:pt x="117522" y="109657"/>
                      <a:pt x="117701" y="109299"/>
                      <a:pt x="117701" y="109031"/>
                    </a:cubicBezTo>
                    <a:cubicBezTo>
                      <a:pt x="122521" y="97244"/>
                      <a:pt x="126983" y="85368"/>
                      <a:pt x="131089" y="73402"/>
                    </a:cubicBezTo>
                    <a:cubicBezTo>
                      <a:pt x="126715" y="55811"/>
                      <a:pt x="112346" y="41434"/>
                      <a:pt x="102974" y="26343"/>
                    </a:cubicBezTo>
                    <a:cubicBezTo>
                      <a:pt x="99493" y="20806"/>
                      <a:pt x="96280" y="15270"/>
                      <a:pt x="93335" y="9644"/>
                    </a:cubicBezTo>
                    <a:cubicBezTo>
                      <a:pt x="95209" y="7412"/>
                      <a:pt x="97173" y="5447"/>
                      <a:pt x="99047" y="3572"/>
                    </a:cubicBezTo>
                    <a:cubicBezTo>
                      <a:pt x="105295" y="14198"/>
                      <a:pt x="111364" y="25003"/>
                      <a:pt x="118058" y="35451"/>
                    </a:cubicBezTo>
                    <a:cubicBezTo>
                      <a:pt x="124038" y="44916"/>
                      <a:pt x="130464" y="53846"/>
                      <a:pt x="134302" y="63937"/>
                    </a:cubicBezTo>
                    <a:cubicBezTo>
                      <a:pt x="141621" y="42684"/>
                      <a:pt x="148047" y="21431"/>
                      <a:pt x="154295" y="0"/>
                    </a:cubicBezTo>
                    <a:cubicBezTo>
                      <a:pt x="160721" y="6251"/>
                      <a:pt x="165005" y="14377"/>
                      <a:pt x="167593" y="23753"/>
                    </a:cubicBezTo>
                    <a:cubicBezTo>
                      <a:pt x="167593" y="23842"/>
                      <a:pt x="167593" y="23842"/>
                      <a:pt x="167593" y="23931"/>
                    </a:cubicBezTo>
                    <a:cubicBezTo>
                      <a:pt x="158133" y="50096"/>
                      <a:pt x="147869" y="75724"/>
                      <a:pt x="137426" y="100727"/>
                    </a:cubicBezTo>
                    <a:cubicBezTo>
                      <a:pt x="126269" y="127605"/>
                      <a:pt x="114041" y="153859"/>
                      <a:pt x="100832" y="179665"/>
                    </a:cubicBezTo>
                    <a:cubicBezTo>
                      <a:pt x="113684" y="178326"/>
                      <a:pt x="126448" y="177612"/>
                      <a:pt x="139300" y="176897"/>
                    </a:cubicBezTo>
                    <a:cubicBezTo>
                      <a:pt x="140103" y="176808"/>
                      <a:pt x="140817" y="176808"/>
                      <a:pt x="141532" y="17671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3" name="Google Shape;203;p3"/>
              <p:cNvSpPr/>
              <p:nvPr/>
            </p:nvSpPr>
            <p:spPr>
              <a:xfrm>
                <a:off x="655833" y="3705284"/>
                <a:ext cx="172794" cy="362317"/>
              </a:xfrm>
              <a:custGeom>
                <a:avLst/>
                <a:gdLst/>
                <a:ahLst/>
                <a:cxnLst/>
                <a:rect l="l" t="t" r="r" b="b"/>
                <a:pathLst>
                  <a:path w="172794" h="362317" extrusionOk="0">
                    <a:moveTo>
                      <a:pt x="118439" y="359598"/>
                    </a:moveTo>
                    <a:cubicBezTo>
                      <a:pt x="117814" y="363617"/>
                      <a:pt x="111299" y="362992"/>
                      <a:pt x="111477" y="358974"/>
                    </a:cubicBezTo>
                    <a:cubicBezTo>
                      <a:pt x="112816" y="312003"/>
                      <a:pt x="110942" y="266372"/>
                      <a:pt x="106033" y="221813"/>
                    </a:cubicBezTo>
                    <a:cubicBezTo>
                      <a:pt x="95412" y="218867"/>
                      <a:pt x="84880" y="215920"/>
                      <a:pt x="74259" y="212973"/>
                    </a:cubicBezTo>
                    <a:cubicBezTo>
                      <a:pt x="54712" y="207437"/>
                      <a:pt x="35255" y="201989"/>
                      <a:pt x="15887" y="196007"/>
                    </a:cubicBezTo>
                    <a:cubicBezTo>
                      <a:pt x="15352" y="193953"/>
                      <a:pt x="14816" y="191988"/>
                      <a:pt x="14370" y="189934"/>
                    </a:cubicBezTo>
                    <a:cubicBezTo>
                      <a:pt x="34184" y="195024"/>
                      <a:pt x="53909" y="200561"/>
                      <a:pt x="73634" y="206097"/>
                    </a:cubicBezTo>
                    <a:cubicBezTo>
                      <a:pt x="84166" y="209133"/>
                      <a:pt x="94698" y="212169"/>
                      <a:pt x="105140" y="215206"/>
                    </a:cubicBezTo>
                    <a:cubicBezTo>
                      <a:pt x="103534" y="201543"/>
                      <a:pt x="101660" y="187970"/>
                      <a:pt x="99339" y="174397"/>
                    </a:cubicBezTo>
                    <a:cubicBezTo>
                      <a:pt x="98000" y="166092"/>
                      <a:pt x="96572" y="157877"/>
                      <a:pt x="94966" y="149572"/>
                    </a:cubicBezTo>
                    <a:cubicBezTo>
                      <a:pt x="63905" y="137339"/>
                      <a:pt x="32399" y="126712"/>
                      <a:pt x="893" y="116354"/>
                    </a:cubicBezTo>
                    <a:cubicBezTo>
                      <a:pt x="535" y="112693"/>
                      <a:pt x="178" y="109121"/>
                      <a:pt x="0" y="105549"/>
                    </a:cubicBezTo>
                    <a:cubicBezTo>
                      <a:pt x="31417" y="114657"/>
                      <a:pt x="62299" y="125998"/>
                      <a:pt x="92734" y="138142"/>
                    </a:cubicBezTo>
                    <a:cubicBezTo>
                      <a:pt x="82916" y="91976"/>
                      <a:pt x="69171" y="46791"/>
                      <a:pt x="50964" y="1875"/>
                    </a:cubicBezTo>
                    <a:cubicBezTo>
                      <a:pt x="55694" y="804"/>
                      <a:pt x="60960" y="89"/>
                      <a:pt x="66583" y="0"/>
                    </a:cubicBezTo>
                    <a:cubicBezTo>
                      <a:pt x="90949" y="54382"/>
                      <a:pt x="108353" y="112782"/>
                      <a:pt x="117547" y="172164"/>
                    </a:cubicBezTo>
                    <a:cubicBezTo>
                      <a:pt x="134862" y="149215"/>
                      <a:pt x="153426" y="127427"/>
                      <a:pt x="170563" y="104388"/>
                    </a:cubicBezTo>
                    <a:cubicBezTo>
                      <a:pt x="171456" y="109121"/>
                      <a:pt x="172170" y="113854"/>
                      <a:pt x="172794" y="118854"/>
                    </a:cubicBezTo>
                    <a:cubicBezTo>
                      <a:pt x="157175" y="141982"/>
                      <a:pt x="139324" y="164038"/>
                      <a:pt x="118885" y="181005"/>
                    </a:cubicBezTo>
                    <a:cubicBezTo>
                      <a:pt x="125222" y="225832"/>
                      <a:pt x="127097" y="270927"/>
                      <a:pt x="123705" y="315397"/>
                    </a:cubicBezTo>
                    <a:lnTo>
                      <a:pt x="123616" y="315665"/>
                    </a:lnTo>
                    <a:cubicBezTo>
                      <a:pt x="122366" y="330488"/>
                      <a:pt x="120670" y="345132"/>
                      <a:pt x="118439" y="3595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4" name="Google Shape;204;p3"/>
              <p:cNvSpPr/>
              <p:nvPr/>
            </p:nvSpPr>
            <p:spPr>
              <a:xfrm>
                <a:off x="634212" y="5092064"/>
                <a:ext cx="389344" cy="412965"/>
              </a:xfrm>
              <a:custGeom>
                <a:avLst/>
                <a:gdLst/>
                <a:ahLst/>
                <a:cxnLst/>
                <a:rect l="l" t="t" r="r" b="b"/>
                <a:pathLst>
                  <a:path w="389344" h="412965" extrusionOk="0">
                    <a:moveTo>
                      <a:pt x="262783" y="159395"/>
                    </a:moveTo>
                    <a:cubicBezTo>
                      <a:pt x="252251" y="170825"/>
                      <a:pt x="241541" y="182166"/>
                      <a:pt x="230920" y="193506"/>
                    </a:cubicBezTo>
                    <a:cubicBezTo>
                      <a:pt x="244218" y="194846"/>
                      <a:pt x="257785" y="195917"/>
                      <a:pt x="271351" y="196989"/>
                    </a:cubicBezTo>
                    <a:cubicBezTo>
                      <a:pt x="279563" y="197525"/>
                      <a:pt x="287774" y="198329"/>
                      <a:pt x="296075" y="199043"/>
                    </a:cubicBezTo>
                    <a:cubicBezTo>
                      <a:pt x="306428" y="200115"/>
                      <a:pt x="316871" y="201276"/>
                      <a:pt x="327135" y="202883"/>
                    </a:cubicBezTo>
                    <a:cubicBezTo>
                      <a:pt x="324457" y="205919"/>
                      <a:pt x="321780" y="209133"/>
                      <a:pt x="318923" y="212080"/>
                    </a:cubicBezTo>
                    <a:cubicBezTo>
                      <a:pt x="310087" y="210830"/>
                      <a:pt x="301073" y="209312"/>
                      <a:pt x="292237" y="207705"/>
                    </a:cubicBezTo>
                    <a:lnTo>
                      <a:pt x="292147" y="207705"/>
                    </a:lnTo>
                    <a:cubicBezTo>
                      <a:pt x="285632" y="206544"/>
                      <a:pt x="279384" y="205204"/>
                      <a:pt x="272958" y="203954"/>
                    </a:cubicBezTo>
                    <a:cubicBezTo>
                      <a:pt x="258231" y="201097"/>
                      <a:pt x="243683" y="198060"/>
                      <a:pt x="229224" y="195382"/>
                    </a:cubicBezTo>
                    <a:cubicBezTo>
                      <a:pt x="196736" y="230118"/>
                      <a:pt x="163890" y="264676"/>
                      <a:pt x="130599" y="298788"/>
                    </a:cubicBezTo>
                    <a:cubicBezTo>
                      <a:pt x="119889" y="309771"/>
                      <a:pt x="109267" y="321022"/>
                      <a:pt x="98379" y="332184"/>
                    </a:cubicBezTo>
                    <a:cubicBezTo>
                      <a:pt x="106411" y="333256"/>
                      <a:pt x="114533" y="334328"/>
                      <a:pt x="122655" y="335667"/>
                    </a:cubicBezTo>
                    <a:cubicBezTo>
                      <a:pt x="130420" y="336828"/>
                      <a:pt x="138096" y="338167"/>
                      <a:pt x="145772" y="339596"/>
                    </a:cubicBezTo>
                    <a:cubicBezTo>
                      <a:pt x="154519" y="341204"/>
                      <a:pt x="163355" y="343168"/>
                      <a:pt x="171923" y="345311"/>
                    </a:cubicBezTo>
                    <a:cubicBezTo>
                      <a:pt x="167550" y="348883"/>
                      <a:pt x="162998" y="352366"/>
                      <a:pt x="158625" y="355937"/>
                    </a:cubicBezTo>
                    <a:cubicBezTo>
                      <a:pt x="150145" y="353973"/>
                      <a:pt x="141756" y="351741"/>
                      <a:pt x="133366" y="349329"/>
                    </a:cubicBezTo>
                    <a:cubicBezTo>
                      <a:pt x="126761" y="347454"/>
                      <a:pt x="120156" y="345490"/>
                      <a:pt x="113641" y="343436"/>
                    </a:cubicBezTo>
                    <a:cubicBezTo>
                      <a:pt x="106858" y="341293"/>
                      <a:pt x="100342" y="339149"/>
                      <a:pt x="93737" y="336917"/>
                    </a:cubicBezTo>
                    <a:cubicBezTo>
                      <a:pt x="69282" y="361921"/>
                      <a:pt x="43934" y="386209"/>
                      <a:pt x="15016" y="405140"/>
                    </a:cubicBezTo>
                    <a:cubicBezTo>
                      <a:pt x="11000" y="407819"/>
                      <a:pt x="6983" y="410319"/>
                      <a:pt x="2877" y="412730"/>
                    </a:cubicBezTo>
                    <a:cubicBezTo>
                      <a:pt x="1182" y="413713"/>
                      <a:pt x="-960" y="411391"/>
                      <a:pt x="468" y="409962"/>
                    </a:cubicBezTo>
                    <a:cubicBezTo>
                      <a:pt x="12606" y="398086"/>
                      <a:pt x="24655" y="386120"/>
                      <a:pt x="36704" y="374065"/>
                    </a:cubicBezTo>
                    <a:cubicBezTo>
                      <a:pt x="66694" y="344239"/>
                      <a:pt x="96326" y="314236"/>
                      <a:pt x="125779" y="284053"/>
                    </a:cubicBezTo>
                    <a:cubicBezTo>
                      <a:pt x="122745" y="277178"/>
                      <a:pt x="120692" y="269855"/>
                      <a:pt x="118193" y="262622"/>
                    </a:cubicBezTo>
                    <a:cubicBezTo>
                      <a:pt x="116943" y="259140"/>
                      <a:pt x="115515" y="255925"/>
                      <a:pt x="113819" y="252799"/>
                    </a:cubicBezTo>
                    <a:cubicBezTo>
                      <a:pt x="110071" y="245209"/>
                      <a:pt x="105697" y="238244"/>
                      <a:pt x="101770" y="230386"/>
                    </a:cubicBezTo>
                    <a:cubicBezTo>
                      <a:pt x="100967" y="228689"/>
                      <a:pt x="100074" y="226993"/>
                      <a:pt x="99450" y="225296"/>
                    </a:cubicBezTo>
                    <a:cubicBezTo>
                      <a:pt x="97040" y="220295"/>
                      <a:pt x="94987" y="215206"/>
                      <a:pt x="93023" y="210026"/>
                    </a:cubicBezTo>
                    <a:cubicBezTo>
                      <a:pt x="94451" y="207705"/>
                      <a:pt x="95969" y="205383"/>
                      <a:pt x="97486" y="203150"/>
                    </a:cubicBezTo>
                    <a:cubicBezTo>
                      <a:pt x="99628" y="208597"/>
                      <a:pt x="101949" y="214045"/>
                      <a:pt x="104537" y="219492"/>
                    </a:cubicBezTo>
                    <a:cubicBezTo>
                      <a:pt x="107036" y="225296"/>
                      <a:pt x="109981" y="230922"/>
                      <a:pt x="113284" y="236369"/>
                    </a:cubicBezTo>
                    <a:cubicBezTo>
                      <a:pt x="115069" y="239405"/>
                      <a:pt x="116765" y="242441"/>
                      <a:pt x="118371" y="245656"/>
                    </a:cubicBezTo>
                    <a:cubicBezTo>
                      <a:pt x="123816" y="256014"/>
                      <a:pt x="128189" y="267176"/>
                      <a:pt x="130867" y="278785"/>
                    </a:cubicBezTo>
                    <a:cubicBezTo>
                      <a:pt x="168175" y="240298"/>
                      <a:pt x="205036" y="201276"/>
                      <a:pt x="241362" y="161628"/>
                    </a:cubicBezTo>
                    <a:cubicBezTo>
                      <a:pt x="230920" y="147608"/>
                      <a:pt x="225207" y="129480"/>
                      <a:pt x="219317" y="113497"/>
                    </a:cubicBezTo>
                    <a:cubicBezTo>
                      <a:pt x="217978" y="109835"/>
                      <a:pt x="216550" y="106085"/>
                      <a:pt x="215300" y="102424"/>
                    </a:cubicBezTo>
                    <a:cubicBezTo>
                      <a:pt x="214229" y="99744"/>
                      <a:pt x="213158" y="96976"/>
                      <a:pt x="212176" y="94208"/>
                    </a:cubicBezTo>
                    <a:cubicBezTo>
                      <a:pt x="208517" y="84564"/>
                      <a:pt x="204947" y="74652"/>
                      <a:pt x="201823" y="64830"/>
                    </a:cubicBezTo>
                    <a:cubicBezTo>
                      <a:pt x="203697" y="62597"/>
                      <a:pt x="205750" y="60454"/>
                      <a:pt x="207714" y="58401"/>
                    </a:cubicBezTo>
                    <a:cubicBezTo>
                      <a:pt x="212623" y="67062"/>
                      <a:pt x="216193" y="76349"/>
                      <a:pt x="219585" y="85636"/>
                    </a:cubicBezTo>
                    <a:cubicBezTo>
                      <a:pt x="220656" y="88315"/>
                      <a:pt x="221548" y="90994"/>
                      <a:pt x="222530" y="93672"/>
                    </a:cubicBezTo>
                    <a:cubicBezTo>
                      <a:pt x="222887" y="94923"/>
                      <a:pt x="223422" y="96084"/>
                      <a:pt x="223779" y="97155"/>
                    </a:cubicBezTo>
                    <a:cubicBezTo>
                      <a:pt x="230920" y="116443"/>
                      <a:pt x="240470" y="135642"/>
                      <a:pt x="247432" y="155109"/>
                    </a:cubicBezTo>
                    <a:cubicBezTo>
                      <a:pt x="251180" y="151001"/>
                      <a:pt x="255018" y="146715"/>
                      <a:pt x="258767" y="142607"/>
                    </a:cubicBezTo>
                    <a:cubicBezTo>
                      <a:pt x="263140" y="137785"/>
                      <a:pt x="267514" y="133053"/>
                      <a:pt x="271887" y="128141"/>
                    </a:cubicBezTo>
                    <a:cubicBezTo>
                      <a:pt x="275189" y="124480"/>
                      <a:pt x="278402" y="120908"/>
                      <a:pt x="281705" y="117247"/>
                    </a:cubicBezTo>
                    <a:cubicBezTo>
                      <a:pt x="275993" y="95637"/>
                      <a:pt x="270727" y="73849"/>
                      <a:pt x="265282" y="52150"/>
                    </a:cubicBezTo>
                    <a:cubicBezTo>
                      <a:pt x="262158" y="39291"/>
                      <a:pt x="258142" y="26253"/>
                      <a:pt x="255464" y="13127"/>
                    </a:cubicBezTo>
                    <a:cubicBezTo>
                      <a:pt x="257785" y="11251"/>
                      <a:pt x="260195" y="9376"/>
                      <a:pt x="262515" y="7679"/>
                    </a:cubicBezTo>
                    <a:cubicBezTo>
                      <a:pt x="273404" y="40809"/>
                      <a:pt x="281705" y="74831"/>
                      <a:pt x="289024" y="108853"/>
                    </a:cubicBezTo>
                    <a:cubicBezTo>
                      <a:pt x="320262" y="73491"/>
                      <a:pt x="350162" y="37862"/>
                      <a:pt x="377117" y="0"/>
                    </a:cubicBezTo>
                    <a:cubicBezTo>
                      <a:pt x="382026" y="5358"/>
                      <a:pt x="386131" y="10805"/>
                      <a:pt x="389344" y="16431"/>
                    </a:cubicBezTo>
                    <a:cubicBezTo>
                      <a:pt x="354357" y="62151"/>
                      <a:pt x="313657" y="104299"/>
                      <a:pt x="277331" y="143679"/>
                    </a:cubicBezTo>
                    <a:cubicBezTo>
                      <a:pt x="306696" y="145376"/>
                      <a:pt x="336596" y="148947"/>
                      <a:pt x="365871" y="152698"/>
                    </a:cubicBezTo>
                    <a:cubicBezTo>
                      <a:pt x="364264" y="155377"/>
                      <a:pt x="362390" y="158056"/>
                      <a:pt x="360426" y="160734"/>
                    </a:cubicBezTo>
                    <a:cubicBezTo>
                      <a:pt x="333472" y="160199"/>
                      <a:pt x="305535" y="157252"/>
                      <a:pt x="279652" y="151269"/>
                    </a:cubicBezTo>
                    <a:cubicBezTo>
                      <a:pt x="277064" y="150644"/>
                      <a:pt x="274565" y="150108"/>
                      <a:pt x="271976" y="149394"/>
                    </a:cubicBezTo>
                    <a:cubicBezTo>
                      <a:pt x="271173" y="150287"/>
                      <a:pt x="270370" y="151090"/>
                      <a:pt x="269566" y="151983"/>
                    </a:cubicBezTo>
                    <a:cubicBezTo>
                      <a:pt x="267514" y="154305"/>
                      <a:pt x="265104" y="156895"/>
                      <a:pt x="262783" y="15939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5" name="Google Shape;205;p3"/>
              <p:cNvSpPr/>
              <p:nvPr/>
            </p:nvSpPr>
            <p:spPr>
              <a:xfrm>
                <a:off x="526478" y="5437822"/>
                <a:ext cx="518588" cy="486392"/>
              </a:xfrm>
              <a:custGeom>
                <a:avLst/>
                <a:gdLst/>
                <a:ahLst/>
                <a:cxnLst/>
                <a:rect l="l" t="t" r="r" b="b"/>
                <a:pathLst>
                  <a:path w="518588" h="486392" extrusionOk="0">
                    <a:moveTo>
                      <a:pt x="417732" y="111710"/>
                    </a:moveTo>
                    <a:cubicBezTo>
                      <a:pt x="402737" y="134213"/>
                      <a:pt x="386850" y="156180"/>
                      <a:pt x="370160" y="177611"/>
                    </a:cubicBezTo>
                    <a:cubicBezTo>
                      <a:pt x="405147" y="170557"/>
                      <a:pt x="444776" y="168681"/>
                      <a:pt x="481013" y="172700"/>
                    </a:cubicBezTo>
                    <a:cubicBezTo>
                      <a:pt x="477889" y="176897"/>
                      <a:pt x="474765" y="181004"/>
                      <a:pt x="471462" y="185112"/>
                    </a:cubicBezTo>
                    <a:lnTo>
                      <a:pt x="471373" y="185112"/>
                    </a:lnTo>
                    <a:cubicBezTo>
                      <a:pt x="436118" y="186630"/>
                      <a:pt x="399257" y="186005"/>
                      <a:pt x="365073" y="183862"/>
                    </a:cubicBezTo>
                    <a:cubicBezTo>
                      <a:pt x="334102" y="223063"/>
                      <a:pt x="300453" y="260211"/>
                      <a:pt x="264663" y="294947"/>
                    </a:cubicBezTo>
                    <a:cubicBezTo>
                      <a:pt x="291082" y="296019"/>
                      <a:pt x="319821" y="299859"/>
                      <a:pt x="347311" y="306109"/>
                    </a:cubicBezTo>
                    <a:cubicBezTo>
                      <a:pt x="341510" y="311021"/>
                      <a:pt x="335619" y="315843"/>
                      <a:pt x="329550" y="320575"/>
                    </a:cubicBezTo>
                    <a:cubicBezTo>
                      <a:pt x="305630" y="314772"/>
                      <a:pt x="281888" y="307717"/>
                      <a:pt x="259843" y="300216"/>
                    </a:cubicBezTo>
                    <a:cubicBezTo>
                      <a:pt x="259664" y="300216"/>
                      <a:pt x="259575" y="300037"/>
                      <a:pt x="259397" y="299948"/>
                    </a:cubicBezTo>
                    <a:cubicBezTo>
                      <a:pt x="181568" y="374868"/>
                      <a:pt x="94010" y="438447"/>
                      <a:pt x="2793" y="486132"/>
                    </a:cubicBezTo>
                    <a:cubicBezTo>
                      <a:pt x="741" y="487293"/>
                      <a:pt x="-1134" y="484257"/>
                      <a:pt x="830" y="483096"/>
                    </a:cubicBezTo>
                    <a:cubicBezTo>
                      <a:pt x="70537" y="440144"/>
                      <a:pt x="136584" y="392459"/>
                      <a:pt x="197723" y="338881"/>
                    </a:cubicBezTo>
                    <a:cubicBezTo>
                      <a:pt x="185495" y="324326"/>
                      <a:pt x="178176" y="304949"/>
                      <a:pt x="169429" y="288429"/>
                    </a:cubicBezTo>
                    <a:cubicBezTo>
                      <a:pt x="163360" y="276820"/>
                      <a:pt x="157380" y="265211"/>
                      <a:pt x="151489" y="253603"/>
                    </a:cubicBezTo>
                    <a:cubicBezTo>
                      <a:pt x="153274" y="251639"/>
                      <a:pt x="155149" y="249674"/>
                      <a:pt x="156934" y="247709"/>
                    </a:cubicBezTo>
                    <a:cubicBezTo>
                      <a:pt x="164877" y="260389"/>
                      <a:pt x="172464" y="273159"/>
                      <a:pt x="179783" y="286286"/>
                    </a:cubicBezTo>
                    <a:cubicBezTo>
                      <a:pt x="188172" y="301555"/>
                      <a:pt x="198615" y="317182"/>
                      <a:pt x="203346" y="334149"/>
                    </a:cubicBezTo>
                    <a:cubicBezTo>
                      <a:pt x="241546" y="300216"/>
                      <a:pt x="277694" y="263962"/>
                      <a:pt x="311431" y="224939"/>
                    </a:cubicBezTo>
                    <a:cubicBezTo>
                      <a:pt x="313841" y="222081"/>
                      <a:pt x="316251" y="219224"/>
                      <a:pt x="318572" y="216456"/>
                    </a:cubicBezTo>
                    <a:cubicBezTo>
                      <a:pt x="314644" y="210294"/>
                      <a:pt x="311967" y="203597"/>
                      <a:pt x="308932" y="196542"/>
                    </a:cubicBezTo>
                    <a:cubicBezTo>
                      <a:pt x="303041" y="183505"/>
                      <a:pt x="295009" y="173504"/>
                      <a:pt x="287958" y="161538"/>
                    </a:cubicBezTo>
                    <a:cubicBezTo>
                      <a:pt x="281531" y="150644"/>
                      <a:pt x="278229" y="137696"/>
                      <a:pt x="272963" y="125998"/>
                    </a:cubicBezTo>
                    <a:cubicBezTo>
                      <a:pt x="274659" y="124301"/>
                      <a:pt x="276266" y="122515"/>
                      <a:pt x="277961" y="120818"/>
                    </a:cubicBezTo>
                    <a:cubicBezTo>
                      <a:pt x="281264" y="127337"/>
                      <a:pt x="284388" y="133945"/>
                      <a:pt x="287422" y="140553"/>
                    </a:cubicBezTo>
                    <a:cubicBezTo>
                      <a:pt x="293491" y="153680"/>
                      <a:pt x="301792" y="164485"/>
                      <a:pt x="308754" y="176897"/>
                    </a:cubicBezTo>
                    <a:cubicBezTo>
                      <a:pt x="314555" y="187166"/>
                      <a:pt x="317858" y="199578"/>
                      <a:pt x="324284" y="209758"/>
                    </a:cubicBezTo>
                    <a:cubicBezTo>
                      <a:pt x="378550" y="144304"/>
                      <a:pt x="423355" y="73848"/>
                      <a:pt x="463251" y="0"/>
                    </a:cubicBezTo>
                    <a:cubicBezTo>
                      <a:pt x="469410" y="178"/>
                      <a:pt x="475390" y="1250"/>
                      <a:pt x="481013" y="3393"/>
                    </a:cubicBezTo>
                    <a:cubicBezTo>
                      <a:pt x="463430" y="38308"/>
                      <a:pt x="443705" y="72151"/>
                      <a:pt x="422016" y="105281"/>
                    </a:cubicBezTo>
                    <a:cubicBezTo>
                      <a:pt x="441473" y="103048"/>
                      <a:pt x="460931" y="103227"/>
                      <a:pt x="480655" y="103227"/>
                    </a:cubicBezTo>
                    <a:cubicBezTo>
                      <a:pt x="493151" y="103227"/>
                      <a:pt x="505825" y="102513"/>
                      <a:pt x="518588" y="102066"/>
                    </a:cubicBezTo>
                    <a:cubicBezTo>
                      <a:pt x="517428" y="106174"/>
                      <a:pt x="516089" y="110281"/>
                      <a:pt x="514393" y="114389"/>
                    </a:cubicBezTo>
                    <a:cubicBezTo>
                      <a:pt x="505022" y="114389"/>
                      <a:pt x="495561" y="113854"/>
                      <a:pt x="486368" y="113407"/>
                    </a:cubicBezTo>
                    <a:cubicBezTo>
                      <a:pt x="463519" y="112693"/>
                      <a:pt x="440670" y="112246"/>
                      <a:pt x="417732" y="1117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6" name="Google Shape;206;p3"/>
              <p:cNvSpPr/>
              <p:nvPr/>
            </p:nvSpPr>
            <p:spPr>
              <a:xfrm>
                <a:off x="425916" y="4967585"/>
                <a:ext cx="151758" cy="373680"/>
              </a:xfrm>
              <a:custGeom>
                <a:avLst/>
                <a:gdLst/>
                <a:ahLst/>
                <a:cxnLst/>
                <a:rect l="l" t="t" r="r" b="b"/>
                <a:pathLst>
                  <a:path w="151758" h="373680" extrusionOk="0">
                    <a:moveTo>
                      <a:pt x="145304" y="371922"/>
                    </a:moveTo>
                    <a:cubicBezTo>
                      <a:pt x="131024" y="348704"/>
                      <a:pt x="116029" y="323791"/>
                      <a:pt x="101213" y="297716"/>
                    </a:cubicBezTo>
                    <a:cubicBezTo>
                      <a:pt x="92109" y="297270"/>
                      <a:pt x="82916" y="296287"/>
                      <a:pt x="73723" y="294948"/>
                    </a:cubicBezTo>
                    <a:cubicBezTo>
                      <a:pt x="67565" y="294144"/>
                      <a:pt x="61496" y="293072"/>
                      <a:pt x="55516" y="292001"/>
                    </a:cubicBezTo>
                    <a:cubicBezTo>
                      <a:pt x="54891" y="291822"/>
                      <a:pt x="54266" y="291822"/>
                      <a:pt x="53730" y="291644"/>
                    </a:cubicBezTo>
                    <a:cubicBezTo>
                      <a:pt x="53641" y="291644"/>
                      <a:pt x="53641" y="291644"/>
                      <a:pt x="53641" y="291644"/>
                    </a:cubicBezTo>
                    <a:cubicBezTo>
                      <a:pt x="51767" y="287179"/>
                      <a:pt x="49893" y="282803"/>
                      <a:pt x="48018" y="278338"/>
                    </a:cubicBezTo>
                    <a:cubicBezTo>
                      <a:pt x="48911" y="278517"/>
                      <a:pt x="49714" y="278606"/>
                      <a:pt x="50517" y="278785"/>
                    </a:cubicBezTo>
                    <a:cubicBezTo>
                      <a:pt x="56497" y="279857"/>
                      <a:pt x="62388" y="281018"/>
                      <a:pt x="68279" y="282357"/>
                    </a:cubicBezTo>
                    <a:cubicBezTo>
                      <a:pt x="78721" y="284857"/>
                      <a:pt x="88896" y="288072"/>
                      <a:pt x="98625" y="292983"/>
                    </a:cubicBezTo>
                    <a:cubicBezTo>
                      <a:pt x="75955" y="252621"/>
                      <a:pt x="53998" y="209758"/>
                      <a:pt x="36505" y="165646"/>
                    </a:cubicBezTo>
                    <a:cubicBezTo>
                      <a:pt x="31863" y="164842"/>
                      <a:pt x="27401" y="163681"/>
                      <a:pt x="22938" y="162074"/>
                    </a:cubicBezTo>
                    <a:cubicBezTo>
                      <a:pt x="17583" y="160377"/>
                      <a:pt x="12317" y="158324"/>
                      <a:pt x="7229" y="156002"/>
                    </a:cubicBezTo>
                    <a:cubicBezTo>
                      <a:pt x="6515" y="155734"/>
                      <a:pt x="5801" y="155466"/>
                      <a:pt x="5087" y="155109"/>
                    </a:cubicBezTo>
                    <a:cubicBezTo>
                      <a:pt x="3927" y="150733"/>
                      <a:pt x="2767" y="146179"/>
                      <a:pt x="1696" y="141893"/>
                    </a:cubicBezTo>
                    <a:cubicBezTo>
                      <a:pt x="3392" y="142607"/>
                      <a:pt x="5177" y="143233"/>
                      <a:pt x="6783" y="144036"/>
                    </a:cubicBezTo>
                    <a:cubicBezTo>
                      <a:pt x="11246" y="145822"/>
                      <a:pt x="15798" y="147608"/>
                      <a:pt x="20082" y="149572"/>
                    </a:cubicBezTo>
                    <a:cubicBezTo>
                      <a:pt x="24277" y="151269"/>
                      <a:pt x="28383" y="153055"/>
                      <a:pt x="32488" y="155109"/>
                    </a:cubicBezTo>
                    <a:cubicBezTo>
                      <a:pt x="25526" y="136892"/>
                      <a:pt x="19457" y="118497"/>
                      <a:pt x="14459" y="100102"/>
                    </a:cubicBezTo>
                    <a:cubicBezTo>
                      <a:pt x="14459" y="100013"/>
                      <a:pt x="14459" y="100013"/>
                      <a:pt x="14459" y="100013"/>
                    </a:cubicBezTo>
                    <a:cubicBezTo>
                      <a:pt x="10264" y="85190"/>
                      <a:pt x="6962" y="70545"/>
                      <a:pt x="4463" y="55721"/>
                    </a:cubicBezTo>
                    <a:cubicBezTo>
                      <a:pt x="2410" y="44381"/>
                      <a:pt x="893" y="33040"/>
                      <a:pt x="0" y="21699"/>
                    </a:cubicBezTo>
                    <a:cubicBezTo>
                      <a:pt x="4195" y="12680"/>
                      <a:pt x="10264" y="5269"/>
                      <a:pt x="18208" y="0"/>
                    </a:cubicBezTo>
                    <a:cubicBezTo>
                      <a:pt x="20082" y="13305"/>
                      <a:pt x="22135" y="26611"/>
                      <a:pt x="24366" y="39827"/>
                    </a:cubicBezTo>
                    <a:cubicBezTo>
                      <a:pt x="25080" y="44023"/>
                      <a:pt x="25883" y="48399"/>
                      <a:pt x="26597" y="52596"/>
                    </a:cubicBezTo>
                    <a:cubicBezTo>
                      <a:pt x="33470" y="90190"/>
                      <a:pt x="42485" y="127159"/>
                      <a:pt x="56587" y="164396"/>
                    </a:cubicBezTo>
                    <a:cubicBezTo>
                      <a:pt x="58729" y="169932"/>
                      <a:pt x="61049" y="175469"/>
                      <a:pt x="63281" y="181005"/>
                    </a:cubicBezTo>
                    <a:cubicBezTo>
                      <a:pt x="72027" y="169396"/>
                      <a:pt x="82202" y="158502"/>
                      <a:pt x="90592" y="146625"/>
                    </a:cubicBezTo>
                    <a:cubicBezTo>
                      <a:pt x="97465" y="136982"/>
                      <a:pt x="104337" y="127248"/>
                      <a:pt x="110853" y="117426"/>
                    </a:cubicBezTo>
                    <a:cubicBezTo>
                      <a:pt x="112459" y="114836"/>
                      <a:pt x="114155" y="112336"/>
                      <a:pt x="115762" y="109835"/>
                    </a:cubicBezTo>
                    <a:cubicBezTo>
                      <a:pt x="119689" y="103763"/>
                      <a:pt x="123527" y="97691"/>
                      <a:pt x="127186" y="91440"/>
                    </a:cubicBezTo>
                    <a:cubicBezTo>
                      <a:pt x="127543" y="90726"/>
                      <a:pt x="128257" y="90815"/>
                      <a:pt x="128614" y="91172"/>
                    </a:cubicBezTo>
                    <a:cubicBezTo>
                      <a:pt x="128971" y="91440"/>
                      <a:pt x="129060" y="91708"/>
                      <a:pt x="128882" y="92154"/>
                    </a:cubicBezTo>
                    <a:lnTo>
                      <a:pt x="128882" y="92244"/>
                    </a:lnTo>
                    <a:cubicBezTo>
                      <a:pt x="125490" y="100013"/>
                      <a:pt x="121920" y="108138"/>
                      <a:pt x="117904" y="116265"/>
                    </a:cubicBezTo>
                    <a:cubicBezTo>
                      <a:pt x="116565" y="119300"/>
                      <a:pt x="114958" y="122426"/>
                      <a:pt x="113352" y="125373"/>
                    </a:cubicBezTo>
                    <a:cubicBezTo>
                      <a:pt x="101213" y="149394"/>
                      <a:pt x="86129" y="173236"/>
                      <a:pt x="67118" y="190738"/>
                    </a:cubicBezTo>
                    <a:cubicBezTo>
                      <a:pt x="71403" y="201276"/>
                      <a:pt x="75955" y="211723"/>
                      <a:pt x="80596" y="221992"/>
                    </a:cubicBezTo>
                    <a:cubicBezTo>
                      <a:pt x="95680" y="205026"/>
                      <a:pt x="111656" y="188863"/>
                      <a:pt x="124776" y="170200"/>
                    </a:cubicBezTo>
                    <a:cubicBezTo>
                      <a:pt x="124776" y="170200"/>
                      <a:pt x="124776" y="170200"/>
                      <a:pt x="124776" y="170110"/>
                    </a:cubicBezTo>
                    <a:cubicBezTo>
                      <a:pt x="126026" y="168503"/>
                      <a:pt x="127007" y="166896"/>
                      <a:pt x="128168" y="165199"/>
                    </a:cubicBezTo>
                    <a:cubicBezTo>
                      <a:pt x="129507" y="163146"/>
                      <a:pt x="130935" y="161003"/>
                      <a:pt x="132273" y="158859"/>
                    </a:cubicBezTo>
                    <a:cubicBezTo>
                      <a:pt x="135040" y="154395"/>
                      <a:pt x="137807" y="149840"/>
                      <a:pt x="140663" y="145465"/>
                    </a:cubicBezTo>
                    <a:cubicBezTo>
                      <a:pt x="141199" y="148144"/>
                      <a:pt x="141734" y="150733"/>
                      <a:pt x="142091" y="153055"/>
                    </a:cubicBezTo>
                    <a:cubicBezTo>
                      <a:pt x="139414" y="156895"/>
                      <a:pt x="136736" y="160556"/>
                      <a:pt x="134058" y="164396"/>
                    </a:cubicBezTo>
                    <a:cubicBezTo>
                      <a:pt x="131292" y="168236"/>
                      <a:pt x="128703" y="171896"/>
                      <a:pt x="125936" y="175736"/>
                    </a:cubicBezTo>
                    <a:cubicBezTo>
                      <a:pt x="112816" y="194131"/>
                      <a:pt x="99339" y="212259"/>
                      <a:pt x="83898" y="229404"/>
                    </a:cubicBezTo>
                    <a:cubicBezTo>
                      <a:pt x="105319" y="276106"/>
                      <a:pt x="129149" y="321737"/>
                      <a:pt x="151374" y="368082"/>
                    </a:cubicBezTo>
                    <a:cubicBezTo>
                      <a:pt x="153248" y="372189"/>
                      <a:pt x="147803" y="376029"/>
                      <a:pt x="145304" y="37192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7" name="Google Shape;207;p3"/>
              <p:cNvSpPr/>
              <p:nvPr/>
            </p:nvSpPr>
            <p:spPr>
              <a:xfrm>
                <a:off x="323372" y="5967888"/>
                <a:ext cx="559788" cy="322663"/>
              </a:xfrm>
              <a:custGeom>
                <a:avLst/>
                <a:gdLst/>
                <a:ahLst/>
                <a:cxnLst/>
                <a:rect l="l" t="t" r="r" b="b"/>
                <a:pathLst>
                  <a:path w="559788" h="322663" extrusionOk="0">
                    <a:moveTo>
                      <a:pt x="553452" y="106352"/>
                    </a:moveTo>
                    <a:cubicBezTo>
                      <a:pt x="507932" y="115640"/>
                      <a:pt x="462592" y="126712"/>
                      <a:pt x="417340" y="140374"/>
                    </a:cubicBezTo>
                    <a:cubicBezTo>
                      <a:pt x="433941" y="149126"/>
                      <a:pt x="448222" y="162967"/>
                      <a:pt x="462413" y="175022"/>
                    </a:cubicBezTo>
                    <a:cubicBezTo>
                      <a:pt x="466787" y="178773"/>
                      <a:pt x="470892" y="182702"/>
                      <a:pt x="474819" y="186898"/>
                    </a:cubicBezTo>
                    <a:cubicBezTo>
                      <a:pt x="470803" y="189756"/>
                      <a:pt x="466697" y="192435"/>
                      <a:pt x="462503" y="195203"/>
                    </a:cubicBezTo>
                    <a:cubicBezTo>
                      <a:pt x="460093" y="192613"/>
                      <a:pt x="457683" y="190023"/>
                      <a:pt x="455094" y="187791"/>
                    </a:cubicBezTo>
                    <a:cubicBezTo>
                      <a:pt x="439564" y="173772"/>
                      <a:pt x="421446" y="160377"/>
                      <a:pt x="409754" y="142786"/>
                    </a:cubicBezTo>
                    <a:cubicBezTo>
                      <a:pt x="407969" y="143321"/>
                      <a:pt x="406094" y="143857"/>
                      <a:pt x="404309" y="144393"/>
                    </a:cubicBezTo>
                    <a:cubicBezTo>
                      <a:pt x="359683" y="158502"/>
                      <a:pt x="315949" y="174575"/>
                      <a:pt x="272750" y="191988"/>
                    </a:cubicBezTo>
                    <a:cubicBezTo>
                      <a:pt x="295420" y="205204"/>
                      <a:pt x="318091" y="218420"/>
                      <a:pt x="340315" y="232351"/>
                    </a:cubicBezTo>
                    <a:cubicBezTo>
                      <a:pt x="348705" y="237440"/>
                      <a:pt x="357362" y="242441"/>
                      <a:pt x="365663" y="247978"/>
                    </a:cubicBezTo>
                    <a:cubicBezTo>
                      <a:pt x="361022" y="250210"/>
                      <a:pt x="356380" y="252353"/>
                      <a:pt x="351650" y="254585"/>
                    </a:cubicBezTo>
                    <a:cubicBezTo>
                      <a:pt x="344331" y="249942"/>
                      <a:pt x="337191" y="244941"/>
                      <a:pt x="329961" y="240566"/>
                    </a:cubicBezTo>
                    <a:cubicBezTo>
                      <a:pt x="307291" y="226636"/>
                      <a:pt x="284621" y="212616"/>
                      <a:pt x="261772" y="198864"/>
                    </a:cubicBezTo>
                    <a:cubicBezTo>
                      <a:pt x="261058" y="198417"/>
                      <a:pt x="260433" y="197792"/>
                      <a:pt x="259987" y="197256"/>
                    </a:cubicBezTo>
                    <a:cubicBezTo>
                      <a:pt x="171983" y="233690"/>
                      <a:pt x="86657" y="276285"/>
                      <a:pt x="2759" y="322362"/>
                    </a:cubicBezTo>
                    <a:cubicBezTo>
                      <a:pt x="2223" y="322630"/>
                      <a:pt x="1777" y="322719"/>
                      <a:pt x="1331" y="322630"/>
                    </a:cubicBezTo>
                    <a:cubicBezTo>
                      <a:pt x="-8" y="322272"/>
                      <a:pt x="-633" y="320308"/>
                      <a:pt x="884" y="319326"/>
                    </a:cubicBezTo>
                    <a:cubicBezTo>
                      <a:pt x="1866" y="318701"/>
                      <a:pt x="2759" y="318075"/>
                      <a:pt x="3741" y="317450"/>
                    </a:cubicBezTo>
                    <a:cubicBezTo>
                      <a:pt x="65058" y="276999"/>
                      <a:pt x="129855" y="241994"/>
                      <a:pt x="196617" y="211276"/>
                    </a:cubicBezTo>
                    <a:cubicBezTo>
                      <a:pt x="196528" y="185112"/>
                      <a:pt x="195457" y="159038"/>
                      <a:pt x="192779" y="132963"/>
                    </a:cubicBezTo>
                    <a:cubicBezTo>
                      <a:pt x="192065" y="126891"/>
                      <a:pt x="191173" y="120818"/>
                      <a:pt x="190101" y="114657"/>
                    </a:cubicBezTo>
                    <a:cubicBezTo>
                      <a:pt x="192690" y="112960"/>
                      <a:pt x="195100" y="111264"/>
                      <a:pt x="197688" y="109746"/>
                    </a:cubicBezTo>
                    <a:cubicBezTo>
                      <a:pt x="199295" y="119122"/>
                      <a:pt x="200901" y="128498"/>
                      <a:pt x="201972" y="137785"/>
                    </a:cubicBezTo>
                    <a:cubicBezTo>
                      <a:pt x="204382" y="160824"/>
                      <a:pt x="205453" y="184041"/>
                      <a:pt x="205721" y="207347"/>
                    </a:cubicBezTo>
                    <a:cubicBezTo>
                      <a:pt x="259451" y="182969"/>
                      <a:pt x="314521" y="161270"/>
                      <a:pt x="370125" y="142250"/>
                    </a:cubicBezTo>
                    <a:cubicBezTo>
                      <a:pt x="371464" y="100727"/>
                      <a:pt x="371553" y="59025"/>
                      <a:pt x="371107" y="17502"/>
                    </a:cubicBezTo>
                    <a:cubicBezTo>
                      <a:pt x="372892" y="16788"/>
                      <a:pt x="374767" y="16073"/>
                      <a:pt x="376552" y="15448"/>
                    </a:cubicBezTo>
                    <a:cubicBezTo>
                      <a:pt x="380032" y="56703"/>
                      <a:pt x="380479" y="97601"/>
                      <a:pt x="378961" y="139303"/>
                    </a:cubicBezTo>
                    <a:cubicBezTo>
                      <a:pt x="386191" y="136892"/>
                      <a:pt x="393242" y="134392"/>
                      <a:pt x="400471" y="131981"/>
                    </a:cubicBezTo>
                    <a:cubicBezTo>
                      <a:pt x="412967" y="127963"/>
                      <a:pt x="425730" y="124033"/>
                      <a:pt x="438493" y="120015"/>
                    </a:cubicBezTo>
                    <a:cubicBezTo>
                      <a:pt x="429747" y="81617"/>
                      <a:pt x="425641" y="41523"/>
                      <a:pt x="422339" y="1786"/>
                    </a:cubicBezTo>
                    <a:cubicBezTo>
                      <a:pt x="425373" y="1161"/>
                      <a:pt x="428586" y="536"/>
                      <a:pt x="431621" y="0"/>
                    </a:cubicBezTo>
                    <a:cubicBezTo>
                      <a:pt x="438315" y="38933"/>
                      <a:pt x="444830" y="78314"/>
                      <a:pt x="447151" y="117336"/>
                    </a:cubicBezTo>
                    <a:cubicBezTo>
                      <a:pt x="483923" y="106174"/>
                      <a:pt x="521677" y="95637"/>
                      <a:pt x="559789" y="86261"/>
                    </a:cubicBezTo>
                    <a:cubicBezTo>
                      <a:pt x="558718" y="92868"/>
                      <a:pt x="556575" y="99655"/>
                      <a:pt x="553452" y="10635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8" name="Google Shape;208;p3"/>
              <p:cNvSpPr/>
              <p:nvPr/>
            </p:nvSpPr>
            <p:spPr>
              <a:xfrm>
                <a:off x="160331" y="6379100"/>
                <a:ext cx="623848" cy="304361"/>
              </a:xfrm>
              <a:custGeom>
                <a:avLst/>
                <a:gdLst/>
                <a:ahLst/>
                <a:cxnLst/>
                <a:rect l="l" t="t" r="r" b="b"/>
                <a:pathLst>
                  <a:path w="623848" h="304361" extrusionOk="0">
                    <a:moveTo>
                      <a:pt x="623848" y="86975"/>
                    </a:moveTo>
                    <a:cubicBezTo>
                      <a:pt x="621260" y="94208"/>
                      <a:pt x="617244" y="101263"/>
                      <a:pt x="611978" y="108407"/>
                    </a:cubicBezTo>
                    <a:lnTo>
                      <a:pt x="611978" y="108496"/>
                    </a:lnTo>
                    <a:cubicBezTo>
                      <a:pt x="556730" y="119569"/>
                      <a:pt x="501661" y="132427"/>
                      <a:pt x="447127" y="146983"/>
                    </a:cubicBezTo>
                    <a:cubicBezTo>
                      <a:pt x="472832" y="153858"/>
                      <a:pt x="498983" y="163949"/>
                      <a:pt x="523617" y="175022"/>
                    </a:cubicBezTo>
                    <a:cubicBezTo>
                      <a:pt x="519601" y="177254"/>
                      <a:pt x="515584" y="179308"/>
                      <a:pt x="511389" y="181362"/>
                    </a:cubicBezTo>
                    <a:cubicBezTo>
                      <a:pt x="487112" y="171004"/>
                      <a:pt x="462032" y="162074"/>
                      <a:pt x="438916" y="149037"/>
                    </a:cubicBezTo>
                    <a:cubicBezTo>
                      <a:pt x="435792" y="149929"/>
                      <a:pt x="432579" y="150733"/>
                      <a:pt x="429365" y="151537"/>
                    </a:cubicBezTo>
                    <a:cubicBezTo>
                      <a:pt x="394824" y="161003"/>
                      <a:pt x="360640" y="171271"/>
                      <a:pt x="326724" y="182166"/>
                    </a:cubicBezTo>
                    <a:cubicBezTo>
                      <a:pt x="358588" y="193864"/>
                      <a:pt x="391344" y="205740"/>
                      <a:pt x="422939" y="219402"/>
                    </a:cubicBezTo>
                    <a:cubicBezTo>
                      <a:pt x="419191" y="220831"/>
                      <a:pt x="415442" y="222171"/>
                      <a:pt x="411515" y="223689"/>
                    </a:cubicBezTo>
                    <a:cubicBezTo>
                      <a:pt x="382775" y="210830"/>
                      <a:pt x="354214" y="197346"/>
                      <a:pt x="325207" y="185291"/>
                    </a:cubicBezTo>
                    <a:cubicBezTo>
                      <a:pt x="324047" y="184845"/>
                      <a:pt x="324136" y="183684"/>
                      <a:pt x="324761" y="182791"/>
                    </a:cubicBezTo>
                    <a:cubicBezTo>
                      <a:pt x="215872" y="217885"/>
                      <a:pt x="109839" y="259854"/>
                      <a:pt x="3895" y="304145"/>
                    </a:cubicBezTo>
                    <a:cubicBezTo>
                      <a:pt x="771" y="305485"/>
                      <a:pt x="-1639" y="300216"/>
                      <a:pt x="1396" y="298698"/>
                    </a:cubicBezTo>
                    <a:cubicBezTo>
                      <a:pt x="89043" y="253693"/>
                      <a:pt x="180974" y="216188"/>
                      <a:pt x="274511" y="183773"/>
                    </a:cubicBezTo>
                    <a:cubicBezTo>
                      <a:pt x="275404" y="150197"/>
                      <a:pt x="276475" y="117693"/>
                      <a:pt x="274422" y="84029"/>
                    </a:cubicBezTo>
                    <a:cubicBezTo>
                      <a:pt x="274333" y="82421"/>
                      <a:pt x="274243" y="80724"/>
                      <a:pt x="274154" y="79028"/>
                    </a:cubicBezTo>
                    <a:cubicBezTo>
                      <a:pt x="276921" y="77599"/>
                      <a:pt x="279777" y="76170"/>
                      <a:pt x="282633" y="74831"/>
                    </a:cubicBezTo>
                    <a:cubicBezTo>
                      <a:pt x="284150" y="110193"/>
                      <a:pt x="289238" y="146000"/>
                      <a:pt x="282008" y="181183"/>
                    </a:cubicBezTo>
                    <a:cubicBezTo>
                      <a:pt x="314497" y="170021"/>
                      <a:pt x="347163" y="159573"/>
                      <a:pt x="379919" y="149572"/>
                    </a:cubicBezTo>
                    <a:cubicBezTo>
                      <a:pt x="378134" y="111889"/>
                      <a:pt x="373404" y="74563"/>
                      <a:pt x="370012" y="37148"/>
                    </a:cubicBezTo>
                    <a:cubicBezTo>
                      <a:pt x="372690" y="36165"/>
                      <a:pt x="375456" y="35094"/>
                      <a:pt x="378223" y="34111"/>
                    </a:cubicBezTo>
                    <a:cubicBezTo>
                      <a:pt x="385899" y="70723"/>
                      <a:pt x="389202" y="108853"/>
                      <a:pt x="391968" y="145822"/>
                    </a:cubicBezTo>
                    <a:cubicBezTo>
                      <a:pt x="398216" y="143947"/>
                      <a:pt x="404285" y="142072"/>
                      <a:pt x="410533" y="140196"/>
                    </a:cubicBezTo>
                    <a:cubicBezTo>
                      <a:pt x="406963" y="101531"/>
                      <a:pt x="405267" y="63490"/>
                      <a:pt x="404732" y="24914"/>
                    </a:cubicBezTo>
                    <a:cubicBezTo>
                      <a:pt x="406606" y="24289"/>
                      <a:pt x="408480" y="23753"/>
                      <a:pt x="410355" y="23128"/>
                    </a:cubicBezTo>
                    <a:cubicBezTo>
                      <a:pt x="413300" y="61168"/>
                      <a:pt x="417049" y="99387"/>
                      <a:pt x="420708" y="137249"/>
                    </a:cubicBezTo>
                    <a:cubicBezTo>
                      <a:pt x="422047" y="136892"/>
                      <a:pt x="423207" y="136535"/>
                      <a:pt x="424546" y="136178"/>
                    </a:cubicBezTo>
                    <a:cubicBezTo>
                      <a:pt x="452125" y="128230"/>
                      <a:pt x="479883" y="120819"/>
                      <a:pt x="507819" y="113764"/>
                    </a:cubicBezTo>
                    <a:cubicBezTo>
                      <a:pt x="504963" y="88672"/>
                      <a:pt x="510140" y="62418"/>
                      <a:pt x="511925" y="37237"/>
                    </a:cubicBezTo>
                    <a:cubicBezTo>
                      <a:pt x="512817" y="25003"/>
                      <a:pt x="513888" y="12680"/>
                      <a:pt x="514870" y="536"/>
                    </a:cubicBezTo>
                    <a:cubicBezTo>
                      <a:pt x="516923" y="357"/>
                      <a:pt x="518887" y="179"/>
                      <a:pt x="520939" y="0"/>
                    </a:cubicBezTo>
                    <a:cubicBezTo>
                      <a:pt x="520582" y="12234"/>
                      <a:pt x="520047" y="24557"/>
                      <a:pt x="519511" y="36880"/>
                    </a:cubicBezTo>
                    <a:cubicBezTo>
                      <a:pt x="518351" y="61258"/>
                      <a:pt x="520136" y="87779"/>
                      <a:pt x="514870" y="111978"/>
                    </a:cubicBezTo>
                    <a:cubicBezTo>
                      <a:pt x="551018" y="102960"/>
                      <a:pt x="587433" y="94566"/>
                      <a:pt x="623848" y="8697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09" name="Google Shape;209;p3"/>
              <p:cNvSpPr/>
              <p:nvPr/>
            </p:nvSpPr>
            <p:spPr>
              <a:xfrm>
                <a:off x="-27390" y="6838912"/>
                <a:ext cx="672770" cy="170539"/>
              </a:xfrm>
              <a:custGeom>
                <a:avLst/>
                <a:gdLst/>
                <a:ahLst/>
                <a:cxnLst/>
                <a:rect l="l" t="t" r="r" b="b"/>
                <a:pathLst>
                  <a:path w="672770" h="170539" extrusionOk="0">
                    <a:moveTo>
                      <a:pt x="486063" y="97668"/>
                    </a:moveTo>
                    <a:cubicBezTo>
                      <a:pt x="473121" y="98383"/>
                      <a:pt x="460179" y="99276"/>
                      <a:pt x="447327" y="100080"/>
                    </a:cubicBezTo>
                    <a:cubicBezTo>
                      <a:pt x="483475" y="118028"/>
                      <a:pt x="519801" y="136513"/>
                      <a:pt x="554877" y="156783"/>
                    </a:cubicBezTo>
                    <a:cubicBezTo>
                      <a:pt x="551307" y="157766"/>
                      <a:pt x="547558" y="158569"/>
                      <a:pt x="543899" y="159551"/>
                    </a:cubicBezTo>
                    <a:cubicBezTo>
                      <a:pt x="507751" y="139817"/>
                      <a:pt x="471693" y="119636"/>
                      <a:pt x="434921" y="100883"/>
                    </a:cubicBezTo>
                    <a:cubicBezTo>
                      <a:pt x="417249" y="102133"/>
                      <a:pt x="399487" y="103562"/>
                      <a:pt x="381904" y="105259"/>
                    </a:cubicBezTo>
                    <a:cubicBezTo>
                      <a:pt x="428584" y="121511"/>
                      <a:pt x="473657" y="141156"/>
                      <a:pt x="516141" y="165802"/>
                    </a:cubicBezTo>
                    <a:cubicBezTo>
                      <a:pt x="512303" y="166606"/>
                      <a:pt x="508465" y="167409"/>
                      <a:pt x="504449" y="168213"/>
                    </a:cubicBezTo>
                    <a:cubicBezTo>
                      <a:pt x="461161" y="144996"/>
                      <a:pt x="417070" y="123922"/>
                      <a:pt x="370837" y="106331"/>
                    </a:cubicBezTo>
                    <a:cubicBezTo>
                      <a:pt x="247935" y="118207"/>
                      <a:pt x="125569" y="139013"/>
                      <a:pt x="2489" y="170446"/>
                    </a:cubicBezTo>
                    <a:cubicBezTo>
                      <a:pt x="79" y="171160"/>
                      <a:pt x="-1082" y="167588"/>
                      <a:pt x="1328" y="166784"/>
                    </a:cubicBezTo>
                    <a:cubicBezTo>
                      <a:pt x="102363" y="135084"/>
                      <a:pt x="207771" y="110617"/>
                      <a:pt x="314607" y="94097"/>
                    </a:cubicBezTo>
                    <a:cubicBezTo>
                      <a:pt x="315946" y="71148"/>
                      <a:pt x="321926" y="48555"/>
                      <a:pt x="327728" y="26410"/>
                    </a:cubicBezTo>
                    <a:lnTo>
                      <a:pt x="327817" y="26142"/>
                    </a:lnTo>
                    <a:cubicBezTo>
                      <a:pt x="330941" y="25428"/>
                      <a:pt x="334154" y="24802"/>
                      <a:pt x="337278" y="24177"/>
                    </a:cubicBezTo>
                    <a:cubicBezTo>
                      <a:pt x="333708" y="47305"/>
                      <a:pt x="331030" y="70879"/>
                      <a:pt x="324068" y="92757"/>
                    </a:cubicBezTo>
                    <a:cubicBezTo>
                      <a:pt x="380833" y="84185"/>
                      <a:pt x="437866" y="77755"/>
                      <a:pt x="495078" y="73826"/>
                    </a:cubicBezTo>
                    <a:cubicBezTo>
                      <a:pt x="504449" y="49627"/>
                      <a:pt x="510786" y="24534"/>
                      <a:pt x="518997" y="67"/>
                    </a:cubicBezTo>
                    <a:cubicBezTo>
                      <a:pt x="522389" y="-22"/>
                      <a:pt x="525781" y="-22"/>
                      <a:pt x="529172" y="67"/>
                    </a:cubicBezTo>
                    <a:cubicBezTo>
                      <a:pt x="523549" y="14087"/>
                      <a:pt x="518016" y="28285"/>
                      <a:pt x="513374" y="42929"/>
                    </a:cubicBezTo>
                    <a:cubicBezTo>
                      <a:pt x="509983" y="53378"/>
                      <a:pt x="507127" y="63646"/>
                      <a:pt x="503021" y="73380"/>
                    </a:cubicBezTo>
                    <a:cubicBezTo>
                      <a:pt x="521853" y="72219"/>
                      <a:pt x="540686" y="71148"/>
                      <a:pt x="559518" y="70433"/>
                    </a:cubicBezTo>
                    <a:cubicBezTo>
                      <a:pt x="568890" y="48734"/>
                      <a:pt x="577191" y="26945"/>
                      <a:pt x="585045" y="5068"/>
                    </a:cubicBezTo>
                    <a:cubicBezTo>
                      <a:pt x="589507" y="5961"/>
                      <a:pt x="594059" y="6943"/>
                      <a:pt x="598254" y="8104"/>
                    </a:cubicBezTo>
                    <a:cubicBezTo>
                      <a:pt x="589507" y="30518"/>
                      <a:pt x="577548" y="51859"/>
                      <a:pt x="563803" y="70344"/>
                    </a:cubicBezTo>
                    <a:cubicBezTo>
                      <a:pt x="599861" y="69183"/>
                      <a:pt x="635919" y="68826"/>
                      <a:pt x="671799" y="69629"/>
                    </a:cubicBezTo>
                    <a:cubicBezTo>
                      <a:pt x="673763" y="78470"/>
                      <a:pt x="672692" y="86775"/>
                      <a:pt x="669121" y="94543"/>
                    </a:cubicBezTo>
                    <a:cubicBezTo>
                      <a:pt x="608429" y="93561"/>
                      <a:pt x="548183" y="94543"/>
                      <a:pt x="488205" y="97668"/>
                    </a:cubicBezTo>
                    <a:cubicBezTo>
                      <a:pt x="487491" y="98294"/>
                      <a:pt x="486598" y="98115"/>
                      <a:pt x="486063" y="9766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0" name="Google Shape;210;p3"/>
              <p:cNvSpPr/>
              <p:nvPr/>
            </p:nvSpPr>
            <p:spPr>
              <a:xfrm>
                <a:off x="-131202" y="6003339"/>
                <a:ext cx="262583" cy="556038"/>
              </a:xfrm>
              <a:custGeom>
                <a:avLst/>
                <a:gdLst/>
                <a:ahLst/>
                <a:cxnLst/>
                <a:rect l="l" t="t" r="r" b="b"/>
                <a:pathLst>
                  <a:path w="262583" h="556038" extrusionOk="0">
                    <a:moveTo>
                      <a:pt x="221527" y="553998"/>
                    </a:moveTo>
                    <a:cubicBezTo>
                      <a:pt x="201623" y="464701"/>
                      <a:pt x="178150" y="375851"/>
                      <a:pt x="148964" y="288965"/>
                    </a:cubicBezTo>
                    <a:cubicBezTo>
                      <a:pt x="105854" y="290126"/>
                      <a:pt x="56944" y="282535"/>
                      <a:pt x="12228" y="272088"/>
                    </a:cubicBezTo>
                    <a:cubicBezTo>
                      <a:pt x="11692" y="269052"/>
                      <a:pt x="11067" y="265926"/>
                      <a:pt x="10532" y="262890"/>
                    </a:cubicBezTo>
                    <a:cubicBezTo>
                      <a:pt x="27936" y="265926"/>
                      <a:pt x="45251" y="269230"/>
                      <a:pt x="62656" y="272177"/>
                    </a:cubicBezTo>
                    <a:cubicBezTo>
                      <a:pt x="90771" y="276910"/>
                      <a:pt x="120313" y="278696"/>
                      <a:pt x="147803" y="285750"/>
                    </a:cubicBezTo>
                    <a:cubicBezTo>
                      <a:pt x="139235" y="260301"/>
                      <a:pt x="130221" y="235119"/>
                      <a:pt x="120581" y="210116"/>
                    </a:cubicBezTo>
                    <a:cubicBezTo>
                      <a:pt x="80685" y="207526"/>
                      <a:pt x="40432" y="202347"/>
                      <a:pt x="1160" y="193507"/>
                    </a:cubicBezTo>
                    <a:cubicBezTo>
                      <a:pt x="714" y="189131"/>
                      <a:pt x="357" y="184755"/>
                      <a:pt x="0" y="180201"/>
                    </a:cubicBezTo>
                    <a:cubicBezTo>
                      <a:pt x="39718" y="187613"/>
                      <a:pt x="79435" y="194489"/>
                      <a:pt x="118439" y="204311"/>
                    </a:cubicBezTo>
                    <a:cubicBezTo>
                      <a:pt x="111656" y="186898"/>
                      <a:pt x="104605" y="169664"/>
                      <a:pt x="97375" y="152519"/>
                    </a:cubicBezTo>
                    <a:cubicBezTo>
                      <a:pt x="77740" y="106710"/>
                      <a:pt x="59264" y="57418"/>
                      <a:pt x="38468" y="8930"/>
                    </a:cubicBezTo>
                    <a:cubicBezTo>
                      <a:pt x="42485" y="5536"/>
                      <a:pt x="46679" y="2501"/>
                      <a:pt x="51410" y="0"/>
                    </a:cubicBezTo>
                    <a:cubicBezTo>
                      <a:pt x="69707" y="41434"/>
                      <a:pt x="85772" y="83761"/>
                      <a:pt x="101213" y="125284"/>
                    </a:cubicBezTo>
                    <a:cubicBezTo>
                      <a:pt x="103355" y="131088"/>
                      <a:pt x="105587" y="136714"/>
                      <a:pt x="107729" y="142518"/>
                    </a:cubicBezTo>
                    <a:cubicBezTo>
                      <a:pt x="133166" y="108317"/>
                      <a:pt x="153426" y="71438"/>
                      <a:pt x="174312" y="34558"/>
                    </a:cubicBezTo>
                    <a:cubicBezTo>
                      <a:pt x="175650" y="36255"/>
                      <a:pt x="176811" y="37862"/>
                      <a:pt x="178150" y="39558"/>
                    </a:cubicBezTo>
                    <a:cubicBezTo>
                      <a:pt x="159674" y="79206"/>
                      <a:pt x="137718" y="116800"/>
                      <a:pt x="111120" y="151805"/>
                    </a:cubicBezTo>
                    <a:cubicBezTo>
                      <a:pt x="141377" y="231190"/>
                      <a:pt x="172973" y="310039"/>
                      <a:pt x="196000" y="391388"/>
                    </a:cubicBezTo>
                    <a:cubicBezTo>
                      <a:pt x="210281" y="369868"/>
                      <a:pt x="228578" y="351384"/>
                      <a:pt x="241698" y="329238"/>
                    </a:cubicBezTo>
                    <a:cubicBezTo>
                      <a:pt x="249106" y="316736"/>
                      <a:pt x="254550" y="303521"/>
                      <a:pt x="260709" y="290751"/>
                    </a:cubicBezTo>
                    <a:cubicBezTo>
                      <a:pt x="261423" y="294858"/>
                      <a:pt x="262137" y="298966"/>
                      <a:pt x="262583" y="303163"/>
                    </a:cubicBezTo>
                    <a:cubicBezTo>
                      <a:pt x="262583" y="303252"/>
                      <a:pt x="262583" y="303252"/>
                      <a:pt x="262583" y="303342"/>
                    </a:cubicBezTo>
                    <a:cubicBezTo>
                      <a:pt x="257585" y="316468"/>
                      <a:pt x="252676" y="329416"/>
                      <a:pt x="245000" y="341204"/>
                    </a:cubicBezTo>
                    <a:cubicBezTo>
                      <a:pt x="231969" y="361385"/>
                      <a:pt x="215190" y="380673"/>
                      <a:pt x="198232" y="397550"/>
                    </a:cubicBezTo>
                    <a:cubicBezTo>
                      <a:pt x="198142" y="397639"/>
                      <a:pt x="198053" y="397639"/>
                      <a:pt x="197785" y="397729"/>
                    </a:cubicBezTo>
                    <a:cubicBezTo>
                      <a:pt x="211887" y="448360"/>
                      <a:pt x="222598" y="499884"/>
                      <a:pt x="227328" y="553016"/>
                    </a:cubicBezTo>
                    <a:cubicBezTo>
                      <a:pt x="227774" y="556320"/>
                      <a:pt x="222330" y="557302"/>
                      <a:pt x="221527" y="55399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1" name="Google Shape;211;p3"/>
              <p:cNvSpPr/>
              <p:nvPr/>
            </p:nvSpPr>
            <p:spPr>
              <a:xfrm>
                <a:off x="86664" y="5708749"/>
                <a:ext cx="250355" cy="506717"/>
              </a:xfrm>
              <a:custGeom>
                <a:avLst/>
                <a:gdLst/>
                <a:ahLst/>
                <a:cxnLst/>
                <a:rect l="l" t="t" r="r" b="b"/>
                <a:pathLst>
                  <a:path w="250355" h="506717" extrusionOk="0">
                    <a:moveTo>
                      <a:pt x="250266" y="307360"/>
                    </a:moveTo>
                    <a:cubicBezTo>
                      <a:pt x="230006" y="330398"/>
                      <a:pt x="205461" y="349419"/>
                      <a:pt x="182969" y="371832"/>
                    </a:cubicBezTo>
                    <a:cubicBezTo>
                      <a:pt x="190645" y="415230"/>
                      <a:pt x="195197" y="458807"/>
                      <a:pt x="196000" y="501938"/>
                    </a:cubicBezTo>
                    <a:cubicBezTo>
                      <a:pt x="196179" y="508189"/>
                      <a:pt x="187521" y="508278"/>
                      <a:pt x="186539" y="502384"/>
                    </a:cubicBezTo>
                    <a:cubicBezTo>
                      <a:pt x="173776" y="414963"/>
                      <a:pt x="160388" y="329684"/>
                      <a:pt x="134594" y="246906"/>
                    </a:cubicBezTo>
                    <a:cubicBezTo>
                      <a:pt x="111210" y="244763"/>
                      <a:pt x="47304" y="238869"/>
                      <a:pt x="5891" y="230565"/>
                    </a:cubicBezTo>
                    <a:cubicBezTo>
                      <a:pt x="5355" y="227261"/>
                      <a:pt x="4820" y="223778"/>
                      <a:pt x="4373" y="220385"/>
                    </a:cubicBezTo>
                    <a:cubicBezTo>
                      <a:pt x="8836" y="220653"/>
                      <a:pt x="12138" y="220920"/>
                      <a:pt x="13031" y="221010"/>
                    </a:cubicBezTo>
                    <a:cubicBezTo>
                      <a:pt x="26062" y="222617"/>
                      <a:pt x="38914" y="224492"/>
                      <a:pt x="51767" y="226368"/>
                    </a:cubicBezTo>
                    <a:cubicBezTo>
                      <a:pt x="78454" y="230297"/>
                      <a:pt x="105408" y="233690"/>
                      <a:pt x="132006" y="238691"/>
                    </a:cubicBezTo>
                    <a:cubicBezTo>
                      <a:pt x="127097" y="223510"/>
                      <a:pt x="121742" y="208330"/>
                      <a:pt x="115940" y="193239"/>
                    </a:cubicBezTo>
                    <a:cubicBezTo>
                      <a:pt x="78632" y="194221"/>
                      <a:pt x="38468" y="189220"/>
                      <a:pt x="446" y="182523"/>
                    </a:cubicBezTo>
                    <a:cubicBezTo>
                      <a:pt x="179" y="179487"/>
                      <a:pt x="89" y="176272"/>
                      <a:pt x="0" y="173326"/>
                    </a:cubicBezTo>
                    <a:cubicBezTo>
                      <a:pt x="38379" y="176719"/>
                      <a:pt x="78007" y="181184"/>
                      <a:pt x="114690" y="190113"/>
                    </a:cubicBezTo>
                    <a:cubicBezTo>
                      <a:pt x="108711" y="174933"/>
                      <a:pt x="102195" y="159752"/>
                      <a:pt x="95144" y="144750"/>
                    </a:cubicBezTo>
                    <a:cubicBezTo>
                      <a:pt x="76936" y="106531"/>
                      <a:pt x="55694" y="69830"/>
                      <a:pt x="31596" y="35272"/>
                    </a:cubicBezTo>
                    <a:cubicBezTo>
                      <a:pt x="33738" y="31879"/>
                      <a:pt x="36326" y="28754"/>
                      <a:pt x="38914" y="25539"/>
                    </a:cubicBezTo>
                    <a:cubicBezTo>
                      <a:pt x="62299" y="57954"/>
                      <a:pt x="83095" y="92423"/>
                      <a:pt x="101481" y="128320"/>
                    </a:cubicBezTo>
                    <a:cubicBezTo>
                      <a:pt x="112281" y="85636"/>
                      <a:pt x="122813" y="35629"/>
                      <a:pt x="148874" y="0"/>
                    </a:cubicBezTo>
                    <a:cubicBezTo>
                      <a:pt x="149678" y="536"/>
                      <a:pt x="150481" y="1250"/>
                      <a:pt x="151195" y="1875"/>
                    </a:cubicBezTo>
                    <a:cubicBezTo>
                      <a:pt x="131559" y="45095"/>
                      <a:pt x="122277" y="93583"/>
                      <a:pt x="106568" y="138321"/>
                    </a:cubicBezTo>
                    <a:cubicBezTo>
                      <a:pt x="141288" y="208509"/>
                      <a:pt x="166368" y="283875"/>
                      <a:pt x="181006" y="360134"/>
                    </a:cubicBezTo>
                    <a:cubicBezTo>
                      <a:pt x="196089" y="345043"/>
                      <a:pt x="214386" y="333167"/>
                      <a:pt x="229381" y="317897"/>
                    </a:cubicBezTo>
                    <a:cubicBezTo>
                      <a:pt x="236432" y="310753"/>
                      <a:pt x="243037" y="303163"/>
                      <a:pt x="249195" y="295394"/>
                    </a:cubicBezTo>
                    <a:cubicBezTo>
                      <a:pt x="249641" y="299234"/>
                      <a:pt x="250088" y="303163"/>
                      <a:pt x="250355" y="307092"/>
                    </a:cubicBezTo>
                    <a:cubicBezTo>
                      <a:pt x="250266" y="307360"/>
                      <a:pt x="250266" y="307360"/>
                      <a:pt x="250266" y="3073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2" name="Google Shape;212;p3"/>
              <p:cNvSpPr/>
              <p:nvPr/>
            </p:nvSpPr>
            <p:spPr>
              <a:xfrm>
                <a:off x="321758" y="5349597"/>
                <a:ext cx="188502" cy="448180"/>
              </a:xfrm>
              <a:custGeom>
                <a:avLst/>
                <a:gdLst/>
                <a:ahLst/>
                <a:cxnLst/>
                <a:rect l="l" t="t" r="r" b="b"/>
                <a:pathLst>
                  <a:path w="188502" h="448180" extrusionOk="0">
                    <a:moveTo>
                      <a:pt x="151284" y="443627"/>
                    </a:moveTo>
                    <a:cubicBezTo>
                      <a:pt x="150927" y="449253"/>
                      <a:pt x="142448" y="449967"/>
                      <a:pt x="142359" y="444073"/>
                    </a:cubicBezTo>
                    <a:cubicBezTo>
                      <a:pt x="142091" y="437912"/>
                      <a:pt x="141734" y="431750"/>
                      <a:pt x="141466" y="425678"/>
                    </a:cubicBezTo>
                    <a:cubicBezTo>
                      <a:pt x="104159" y="422553"/>
                      <a:pt x="66761" y="416302"/>
                      <a:pt x="29900" y="408711"/>
                    </a:cubicBezTo>
                    <a:cubicBezTo>
                      <a:pt x="29454" y="406658"/>
                      <a:pt x="29007" y="404515"/>
                      <a:pt x="28472" y="402461"/>
                    </a:cubicBezTo>
                    <a:cubicBezTo>
                      <a:pt x="66047" y="408711"/>
                      <a:pt x="103802" y="413891"/>
                      <a:pt x="141288" y="420231"/>
                    </a:cubicBezTo>
                    <a:cubicBezTo>
                      <a:pt x="139324" y="378083"/>
                      <a:pt x="136736" y="336202"/>
                      <a:pt x="132452" y="294680"/>
                    </a:cubicBezTo>
                    <a:cubicBezTo>
                      <a:pt x="89967" y="288518"/>
                      <a:pt x="47483" y="279410"/>
                      <a:pt x="5444" y="269409"/>
                    </a:cubicBezTo>
                    <a:cubicBezTo>
                      <a:pt x="4998" y="266372"/>
                      <a:pt x="4641" y="263336"/>
                      <a:pt x="4284" y="260300"/>
                    </a:cubicBezTo>
                    <a:cubicBezTo>
                      <a:pt x="47126" y="267622"/>
                      <a:pt x="89967" y="275838"/>
                      <a:pt x="131559" y="286732"/>
                    </a:cubicBezTo>
                    <a:cubicBezTo>
                      <a:pt x="129685" y="269409"/>
                      <a:pt x="127454" y="252264"/>
                      <a:pt x="125044" y="235029"/>
                    </a:cubicBezTo>
                    <a:cubicBezTo>
                      <a:pt x="93984" y="234940"/>
                      <a:pt x="62924" y="225206"/>
                      <a:pt x="32845" y="218331"/>
                    </a:cubicBezTo>
                    <a:cubicBezTo>
                      <a:pt x="22046" y="215830"/>
                      <a:pt x="11157" y="213419"/>
                      <a:pt x="446" y="210740"/>
                    </a:cubicBezTo>
                    <a:cubicBezTo>
                      <a:pt x="268" y="207526"/>
                      <a:pt x="0" y="204311"/>
                      <a:pt x="0" y="201096"/>
                    </a:cubicBezTo>
                    <a:cubicBezTo>
                      <a:pt x="14013" y="204400"/>
                      <a:pt x="28115" y="207793"/>
                      <a:pt x="42217" y="210919"/>
                    </a:cubicBezTo>
                    <a:cubicBezTo>
                      <a:pt x="69350" y="216813"/>
                      <a:pt x="98179" y="220116"/>
                      <a:pt x="124241" y="230029"/>
                    </a:cubicBezTo>
                    <a:cubicBezTo>
                      <a:pt x="118618" y="192970"/>
                      <a:pt x="111210" y="155912"/>
                      <a:pt x="101213" y="118854"/>
                    </a:cubicBezTo>
                    <a:cubicBezTo>
                      <a:pt x="90860" y="80814"/>
                      <a:pt x="79346" y="41523"/>
                      <a:pt x="64173" y="4018"/>
                    </a:cubicBezTo>
                    <a:cubicBezTo>
                      <a:pt x="66851" y="2500"/>
                      <a:pt x="69707" y="1161"/>
                      <a:pt x="72741" y="0"/>
                    </a:cubicBezTo>
                    <a:cubicBezTo>
                      <a:pt x="85505" y="30182"/>
                      <a:pt x="95769" y="61525"/>
                      <a:pt x="105051" y="92243"/>
                    </a:cubicBezTo>
                    <a:cubicBezTo>
                      <a:pt x="111031" y="112424"/>
                      <a:pt x="116654" y="132963"/>
                      <a:pt x="121831" y="153680"/>
                    </a:cubicBezTo>
                    <a:cubicBezTo>
                      <a:pt x="131649" y="120729"/>
                      <a:pt x="142091" y="87778"/>
                      <a:pt x="153337" y="55185"/>
                    </a:cubicBezTo>
                    <a:cubicBezTo>
                      <a:pt x="154319" y="57954"/>
                      <a:pt x="155301" y="60722"/>
                      <a:pt x="156193" y="63579"/>
                    </a:cubicBezTo>
                    <a:cubicBezTo>
                      <a:pt x="147089" y="97601"/>
                      <a:pt x="136290" y="131267"/>
                      <a:pt x="124330" y="164306"/>
                    </a:cubicBezTo>
                    <a:cubicBezTo>
                      <a:pt x="135308" y="210562"/>
                      <a:pt x="143787" y="257800"/>
                      <a:pt x="148517" y="305217"/>
                    </a:cubicBezTo>
                    <a:cubicBezTo>
                      <a:pt x="158692" y="293161"/>
                      <a:pt x="169046" y="281106"/>
                      <a:pt x="179399" y="269052"/>
                    </a:cubicBezTo>
                    <a:cubicBezTo>
                      <a:pt x="182077" y="265926"/>
                      <a:pt x="184754" y="262533"/>
                      <a:pt x="187343" y="259050"/>
                    </a:cubicBezTo>
                    <a:cubicBezTo>
                      <a:pt x="187700" y="262890"/>
                      <a:pt x="188146" y="266730"/>
                      <a:pt x="188503" y="270569"/>
                    </a:cubicBezTo>
                    <a:cubicBezTo>
                      <a:pt x="187878" y="271195"/>
                      <a:pt x="187343" y="271730"/>
                      <a:pt x="186807" y="272266"/>
                    </a:cubicBezTo>
                    <a:cubicBezTo>
                      <a:pt x="174579" y="284767"/>
                      <a:pt x="161905" y="297002"/>
                      <a:pt x="149410" y="309235"/>
                    </a:cubicBezTo>
                    <a:cubicBezTo>
                      <a:pt x="149321" y="309413"/>
                      <a:pt x="149142" y="309324"/>
                      <a:pt x="148964" y="309413"/>
                    </a:cubicBezTo>
                    <a:cubicBezTo>
                      <a:pt x="153248" y="354598"/>
                      <a:pt x="154408" y="399514"/>
                      <a:pt x="151284" y="443627"/>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213" name="Google Shape;213;p3"/>
          <p:cNvGrpSpPr/>
          <p:nvPr/>
        </p:nvGrpSpPr>
        <p:grpSpPr>
          <a:xfrm rot="8100000">
            <a:off x="-201949" y="351037"/>
            <a:ext cx="604802" cy="610142"/>
            <a:chOff x="1152825" y="6165169"/>
            <a:chExt cx="835762" cy="843141"/>
          </a:xfrm>
        </p:grpSpPr>
        <p:sp>
          <p:nvSpPr>
            <p:cNvPr id="214" name="Google Shape;214;p3"/>
            <p:cNvSpPr/>
            <p:nvPr/>
          </p:nvSpPr>
          <p:spPr>
            <a:xfrm>
              <a:off x="1152825" y="6165169"/>
              <a:ext cx="835762" cy="843141"/>
            </a:xfrm>
            <a:custGeom>
              <a:avLst/>
              <a:gdLst/>
              <a:ahLst/>
              <a:cxnLst/>
              <a:rect l="l" t="t" r="r" b="b"/>
              <a:pathLst>
                <a:path w="835762" h="843141" extrusionOk="0">
                  <a:moveTo>
                    <a:pt x="332617" y="818561"/>
                  </a:moveTo>
                  <a:cubicBezTo>
                    <a:pt x="259340" y="743730"/>
                    <a:pt x="138313" y="729353"/>
                    <a:pt x="69945" y="649968"/>
                  </a:cubicBezTo>
                  <a:cubicBezTo>
                    <a:pt x="34154" y="608356"/>
                    <a:pt x="17464" y="553795"/>
                    <a:pt x="6307" y="499950"/>
                  </a:cubicBezTo>
                  <a:cubicBezTo>
                    <a:pt x="952" y="474232"/>
                    <a:pt x="-3243" y="447264"/>
                    <a:pt x="3451" y="421904"/>
                  </a:cubicBezTo>
                  <a:cubicBezTo>
                    <a:pt x="10234" y="396544"/>
                    <a:pt x="30763" y="373059"/>
                    <a:pt x="57003" y="370916"/>
                  </a:cubicBezTo>
                  <a:cubicBezTo>
                    <a:pt x="85029" y="368683"/>
                    <a:pt x="108859" y="390114"/>
                    <a:pt x="127603" y="411099"/>
                  </a:cubicBezTo>
                  <a:cubicBezTo>
                    <a:pt x="146346" y="432084"/>
                    <a:pt x="166338" y="455658"/>
                    <a:pt x="194185" y="459944"/>
                  </a:cubicBezTo>
                  <a:cubicBezTo>
                    <a:pt x="221943" y="464231"/>
                    <a:pt x="253628" y="433334"/>
                    <a:pt x="238366" y="409760"/>
                  </a:cubicBezTo>
                  <a:cubicBezTo>
                    <a:pt x="234082" y="403152"/>
                    <a:pt x="227120" y="398776"/>
                    <a:pt x="220426" y="394579"/>
                  </a:cubicBezTo>
                  <a:cubicBezTo>
                    <a:pt x="194453" y="378327"/>
                    <a:pt x="168480" y="362164"/>
                    <a:pt x="142508" y="345913"/>
                  </a:cubicBezTo>
                  <a:cubicBezTo>
                    <a:pt x="127067" y="336268"/>
                    <a:pt x="110644" y="325463"/>
                    <a:pt x="104397" y="308318"/>
                  </a:cubicBezTo>
                  <a:cubicBezTo>
                    <a:pt x="96899" y="287780"/>
                    <a:pt x="106985" y="264652"/>
                    <a:pt x="121444" y="248222"/>
                  </a:cubicBezTo>
                  <a:cubicBezTo>
                    <a:pt x="135903" y="231791"/>
                    <a:pt x="154468" y="219468"/>
                    <a:pt x="169105" y="203305"/>
                  </a:cubicBezTo>
                  <a:cubicBezTo>
                    <a:pt x="192579" y="177320"/>
                    <a:pt x="216766" y="137047"/>
                    <a:pt x="250236" y="147316"/>
                  </a:cubicBezTo>
                  <a:cubicBezTo>
                    <a:pt x="280850" y="156692"/>
                    <a:pt x="289865" y="204912"/>
                    <a:pt x="321818" y="207502"/>
                  </a:cubicBezTo>
                  <a:cubicBezTo>
                    <a:pt x="326459" y="207859"/>
                    <a:pt x="331278" y="207055"/>
                    <a:pt x="335027" y="204377"/>
                  </a:cubicBezTo>
                  <a:cubicBezTo>
                    <a:pt x="346273" y="196251"/>
                    <a:pt x="340382" y="177766"/>
                    <a:pt x="330029" y="168480"/>
                  </a:cubicBezTo>
                  <a:cubicBezTo>
                    <a:pt x="319676" y="159193"/>
                    <a:pt x="305752" y="153210"/>
                    <a:pt x="299237" y="140976"/>
                  </a:cubicBezTo>
                  <a:cubicBezTo>
                    <a:pt x="289597" y="122670"/>
                    <a:pt x="302360" y="99275"/>
                    <a:pt x="320122" y="88737"/>
                  </a:cubicBezTo>
                  <a:cubicBezTo>
                    <a:pt x="337883" y="78200"/>
                    <a:pt x="359304" y="76236"/>
                    <a:pt x="379475" y="71503"/>
                  </a:cubicBezTo>
                  <a:cubicBezTo>
                    <a:pt x="407947" y="64716"/>
                    <a:pt x="434902" y="51769"/>
                    <a:pt x="457929" y="33641"/>
                  </a:cubicBezTo>
                  <a:cubicBezTo>
                    <a:pt x="474619" y="20515"/>
                    <a:pt x="490596" y="4173"/>
                    <a:pt x="511481" y="691"/>
                  </a:cubicBezTo>
                  <a:cubicBezTo>
                    <a:pt x="542630" y="-4489"/>
                    <a:pt x="569942" y="20425"/>
                    <a:pt x="591630" y="43375"/>
                  </a:cubicBezTo>
                  <a:cubicBezTo>
                    <a:pt x="611712" y="64627"/>
                    <a:pt x="632330" y="86505"/>
                    <a:pt x="643308" y="113651"/>
                  </a:cubicBezTo>
                  <a:cubicBezTo>
                    <a:pt x="654286" y="140797"/>
                    <a:pt x="653661" y="174641"/>
                    <a:pt x="634026" y="196340"/>
                  </a:cubicBezTo>
                  <a:cubicBezTo>
                    <a:pt x="621709" y="209913"/>
                    <a:pt x="603858" y="216968"/>
                    <a:pt x="589220" y="228130"/>
                  </a:cubicBezTo>
                  <a:cubicBezTo>
                    <a:pt x="574583" y="239203"/>
                    <a:pt x="562623" y="258401"/>
                    <a:pt x="569585" y="275368"/>
                  </a:cubicBezTo>
                  <a:cubicBezTo>
                    <a:pt x="574583" y="287423"/>
                    <a:pt x="587793" y="294209"/>
                    <a:pt x="600734" y="296352"/>
                  </a:cubicBezTo>
                  <a:cubicBezTo>
                    <a:pt x="634650" y="301978"/>
                    <a:pt x="671066" y="279118"/>
                    <a:pt x="680616" y="246078"/>
                  </a:cubicBezTo>
                  <a:cubicBezTo>
                    <a:pt x="698556" y="245185"/>
                    <a:pt x="712658" y="262241"/>
                    <a:pt x="717924" y="279386"/>
                  </a:cubicBezTo>
                  <a:cubicBezTo>
                    <a:pt x="723190" y="296531"/>
                    <a:pt x="722833" y="315194"/>
                    <a:pt x="728813" y="332161"/>
                  </a:cubicBezTo>
                  <a:cubicBezTo>
                    <a:pt x="739969" y="363772"/>
                    <a:pt x="772279" y="389221"/>
                    <a:pt x="768620" y="422440"/>
                  </a:cubicBezTo>
                  <a:cubicBezTo>
                    <a:pt x="765407" y="451908"/>
                    <a:pt x="734346" y="470481"/>
                    <a:pt x="705161" y="475214"/>
                  </a:cubicBezTo>
                  <a:cubicBezTo>
                    <a:pt x="675975" y="479947"/>
                    <a:pt x="645629" y="475571"/>
                    <a:pt x="616800" y="482269"/>
                  </a:cubicBezTo>
                  <a:cubicBezTo>
                    <a:pt x="587971" y="488876"/>
                    <a:pt x="559053" y="512540"/>
                    <a:pt x="561731" y="542008"/>
                  </a:cubicBezTo>
                  <a:cubicBezTo>
                    <a:pt x="563873" y="565226"/>
                    <a:pt x="584936" y="582638"/>
                    <a:pt x="607160" y="589782"/>
                  </a:cubicBezTo>
                  <a:cubicBezTo>
                    <a:pt x="643665" y="601480"/>
                    <a:pt x="686417" y="590943"/>
                    <a:pt x="713283" y="563618"/>
                  </a:cubicBezTo>
                  <a:cubicBezTo>
                    <a:pt x="724707" y="551920"/>
                    <a:pt x="733365" y="537633"/>
                    <a:pt x="745682" y="526828"/>
                  </a:cubicBezTo>
                  <a:cubicBezTo>
                    <a:pt x="757998" y="516023"/>
                    <a:pt x="776028" y="509236"/>
                    <a:pt x="790754" y="516380"/>
                  </a:cubicBezTo>
                  <a:cubicBezTo>
                    <a:pt x="818512" y="529775"/>
                    <a:pt x="807891" y="571387"/>
                    <a:pt x="816459" y="601033"/>
                  </a:cubicBezTo>
                  <a:cubicBezTo>
                    <a:pt x="821101" y="617197"/>
                    <a:pt x="832614" y="631127"/>
                    <a:pt x="835203" y="647825"/>
                  </a:cubicBezTo>
                  <a:cubicBezTo>
                    <a:pt x="839130" y="673185"/>
                    <a:pt x="821725" y="696581"/>
                    <a:pt x="803785" y="714887"/>
                  </a:cubicBezTo>
                  <a:cubicBezTo>
                    <a:pt x="679634" y="841510"/>
                    <a:pt x="473905" y="879550"/>
                    <a:pt x="312714" y="805702"/>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15" name="Google Shape;215;p3"/>
            <p:cNvGrpSpPr/>
            <p:nvPr/>
          </p:nvGrpSpPr>
          <p:grpSpPr>
            <a:xfrm>
              <a:off x="1452002" y="6794239"/>
              <a:ext cx="312502" cy="68696"/>
              <a:chOff x="1452002" y="6794239"/>
              <a:chExt cx="312502" cy="68696"/>
            </a:xfrm>
          </p:grpSpPr>
          <p:sp>
            <p:nvSpPr>
              <p:cNvPr id="216" name="Google Shape;216;p3"/>
              <p:cNvSpPr/>
              <p:nvPr/>
            </p:nvSpPr>
            <p:spPr>
              <a:xfrm>
                <a:off x="1452002" y="6821035"/>
                <a:ext cx="54582" cy="41900"/>
              </a:xfrm>
              <a:custGeom>
                <a:avLst/>
                <a:gdLst/>
                <a:ahLst/>
                <a:cxnLst/>
                <a:rect l="l" t="t" r="r" b="b"/>
                <a:pathLst>
                  <a:path w="54582" h="41900" extrusionOk="0">
                    <a:moveTo>
                      <a:pt x="2469" y="5532"/>
                    </a:moveTo>
                    <a:cubicBezTo>
                      <a:pt x="-476" y="7318"/>
                      <a:pt x="-566" y="12319"/>
                      <a:pt x="1041" y="15533"/>
                    </a:cubicBezTo>
                    <a:cubicBezTo>
                      <a:pt x="1398" y="16158"/>
                      <a:pt x="1755" y="16784"/>
                      <a:pt x="2112" y="17409"/>
                    </a:cubicBezTo>
                    <a:cubicBezTo>
                      <a:pt x="1398" y="23213"/>
                      <a:pt x="3451" y="29999"/>
                      <a:pt x="8360" y="34554"/>
                    </a:cubicBezTo>
                    <a:cubicBezTo>
                      <a:pt x="14340" y="40090"/>
                      <a:pt x="21391" y="40179"/>
                      <a:pt x="26746" y="37143"/>
                    </a:cubicBezTo>
                    <a:cubicBezTo>
                      <a:pt x="27639" y="37411"/>
                      <a:pt x="28531" y="37590"/>
                      <a:pt x="29424" y="37769"/>
                    </a:cubicBezTo>
                    <a:cubicBezTo>
                      <a:pt x="31744" y="40894"/>
                      <a:pt x="35582" y="42947"/>
                      <a:pt x="39688" y="41340"/>
                    </a:cubicBezTo>
                    <a:cubicBezTo>
                      <a:pt x="50934" y="36786"/>
                      <a:pt x="56200" y="25177"/>
                      <a:pt x="54147" y="12229"/>
                    </a:cubicBezTo>
                    <a:cubicBezTo>
                      <a:pt x="53611" y="9104"/>
                      <a:pt x="50934" y="6425"/>
                      <a:pt x="48167" y="5175"/>
                    </a:cubicBezTo>
                    <a:cubicBezTo>
                      <a:pt x="40491" y="1603"/>
                      <a:pt x="32101" y="-1522"/>
                      <a:pt x="24425" y="800"/>
                    </a:cubicBezTo>
                    <a:cubicBezTo>
                      <a:pt x="22730" y="1335"/>
                      <a:pt x="21123" y="2139"/>
                      <a:pt x="19606" y="3121"/>
                    </a:cubicBezTo>
                    <a:cubicBezTo>
                      <a:pt x="13536" y="1335"/>
                      <a:pt x="7646" y="2317"/>
                      <a:pt x="2469" y="55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7" name="Google Shape;217;p3"/>
              <p:cNvSpPr/>
              <p:nvPr/>
            </p:nvSpPr>
            <p:spPr>
              <a:xfrm>
                <a:off x="1534924" y="6812266"/>
                <a:ext cx="44680" cy="28615"/>
              </a:xfrm>
              <a:custGeom>
                <a:avLst/>
                <a:gdLst/>
                <a:ahLst/>
                <a:cxnLst/>
                <a:rect l="l" t="t" r="r" b="b"/>
                <a:pathLst>
                  <a:path w="44680" h="28615" extrusionOk="0">
                    <a:moveTo>
                      <a:pt x="5141" y="21802"/>
                    </a:moveTo>
                    <a:cubicBezTo>
                      <a:pt x="6480" y="25642"/>
                      <a:pt x="9961" y="28946"/>
                      <a:pt x="14780" y="28589"/>
                    </a:cubicBezTo>
                    <a:cubicBezTo>
                      <a:pt x="19868" y="28231"/>
                      <a:pt x="25937" y="28410"/>
                      <a:pt x="31382" y="27606"/>
                    </a:cubicBezTo>
                    <a:cubicBezTo>
                      <a:pt x="37629" y="27160"/>
                      <a:pt x="44412" y="25285"/>
                      <a:pt x="44502" y="17873"/>
                    </a:cubicBezTo>
                    <a:cubicBezTo>
                      <a:pt x="44502" y="17784"/>
                      <a:pt x="44502" y="17694"/>
                      <a:pt x="44502" y="17694"/>
                    </a:cubicBezTo>
                    <a:cubicBezTo>
                      <a:pt x="45126" y="14123"/>
                      <a:pt x="44145" y="10104"/>
                      <a:pt x="41110" y="6711"/>
                    </a:cubicBezTo>
                    <a:cubicBezTo>
                      <a:pt x="36290" y="1353"/>
                      <a:pt x="29061" y="-165"/>
                      <a:pt x="22902" y="14"/>
                    </a:cubicBezTo>
                    <a:cubicBezTo>
                      <a:pt x="16476" y="281"/>
                      <a:pt x="7372" y="-165"/>
                      <a:pt x="2820" y="4300"/>
                    </a:cubicBezTo>
                    <a:cubicBezTo>
                      <a:pt x="-2088" y="9211"/>
                      <a:pt x="-125" y="16980"/>
                      <a:pt x="5141" y="21802"/>
                    </a:cubicBezTo>
                    <a:close/>
                    <a:moveTo>
                      <a:pt x="16208" y="9836"/>
                    </a:moveTo>
                    <a:cubicBezTo>
                      <a:pt x="16030" y="9836"/>
                      <a:pt x="15762" y="9836"/>
                      <a:pt x="15584" y="9836"/>
                    </a:cubicBezTo>
                    <a:cubicBezTo>
                      <a:pt x="16030" y="9836"/>
                      <a:pt x="15673" y="9747"/>
                      <a:pt x="14602" y="9390"/>
                    </a:cubicBezTo>
                    <a:cubicBezTo>
                      <a:pt x="15316" y="8854"/>
                      <a:pt x="15851" y="8944"/>
                      <a:pt x="16208" y="983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8" name="Google Shape;218;p3"/>
              <p:cNvSpPr/>
              <p:nvPr/>
            </p:nvSpPr>
            <p:spPr>
              <a:xfrm>
                <a:off x="1646875" y="6794239"/>
                <a:ext cx="33505" cy="31541"/>
              </a:xfrm>
              <a:custGeom>
                <a:avLst/>
                <a:gdLst/>
                <a:ahLst/>
                <a:cxnLst/>
                <a:rect l="l" t="t" r="r" b="b"/>
                <a:pathLst>
                  <a:path w="33505" h="31541" extrusionOk="0">
                    <a:moveTo>
                      <a:pt x="3597" y="8307"/>
                    </a:moveTo>
                    <a:cubicBezTo>
                      <a:pt x="2526" y="10183"/>
                      <a:pt x="2080" y="12415"/>
                      <a:pt x="2080" y="14737"/>
                    </a:cubicBezTo>
                    <a:cubicBezTo>
                      <a:pt x="-2026" y="18755"/>
                      <a:pt x="-63" y="28757"/>
                      <a:pt x="8060" y="30364"/>
                    </a:cubicBezTo>
                    <a:cubicBezTo>
                      <a:pt x="10469" y="30810"/>
                      <a:pt x="12879" y="30900"/>
                      <a:pt x="15111" y="30721"/>
                    </a:cubicBezTo>
                    <a:cubicBezTo>
                      <a:pt x="17342" y="31346"/>
                      <a:pt x="19663" y="31614"/>
                      <a:pt x="21805" y="31525"/>
                    </a:cubicBezTo>
                    <a:cubicBezTo>
                      <a:pt x="34032" y="30632"/>
                      <a:pt x="37513" y="15898"/>
                      <a:pt x="28231" y="6254"/>
                    </a:cubicBezTo>
                    <a:cubicBezTo>
                      <a:pt x="23322" y="1164"/>
                      <a:pt x="16182" y="-1426"/>
                      <a:pt x="10202" y="807"/>
                    </a:cubicBezTo>
                    <a:cubicBezTo>
                      <a:pt x="7703" y="1699"/>
                      <a:pt x="6185" y="3664"/>
                      <a:pt x="5471" y="5897"/>
                    </a:cubicBezTo>
                    <a:cubicBezTo>
                      <a:pt x="4757" y="6522"/>
                      <a:pt x="4132" y="7325"/>
                      <a:pt x="3597" y="83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9" name="Google Shape;219;p3"/>
              <p:cNvSpPr/>
              <p:nvPr/>
            </p:nvSpPr>
            <p:spPr>
              <a:xfrm>
                <a:off x="1730528" y="6809333"/>
                <a:ext cx="33976" cy="29647"/>
              </a:xfrm>
              <a:custGeom>
                <a:avLst/>
                <a:gdLst/>
                <a:ahLst/>
                <a:cxnLst/>
                <a:rect l="l" t="t" r="r" b="b"/>
                <a:pathLst>
                  <a:path w="33976" h="29647" extrusionOk="0">
                    <a:moveTo>
                      <a:pt x="10357" y="29647"/>
                    </a:moveTo>
                    <a:cubicBezTo>
                      <a:pt x="16158" y="29468"/>
                      <a:pt x="21870" y="29379"/>
                      <a:pt x="27672" y="29200"/>
                    </a:cubicBezTo>
                    <a:cubicBezTo>
                      <a:pt x="32135" y="29111"/>
                      <a:pt x="34812" y="24110"/>
                      <a:pt x="33741" y="19735"/>
                    </a:cubicBezTo>
                    <a:cubicBezTo>
                      <a:pt x="32759" y="15806"/>
                      <a:pt x="29725" y="13216"/>
                      <a:pt x="26333" y="12412"/>
                    </a:cubicBezTo>
                    <a:cubicBezTo>
                      <a:pt x="26422" y="12323"/>
                      <a:pt x="26422" y="12144"/>
                      <a:pt x="26512" y="12055"/>
                    </a:cubicBezTo>
                    <a:cubicBezTo>
                      <a:pt x="28743" y="6430"/>
                      <a:pt x="21960" y="-893"/>
                      <a:pt x="16337" y="89"/>
                    </a:cubicBezTo>
                    <a:cubicBezTo>
                      <a:pt x="6697" y="1607"/>
                      <a:pt x="-175" y="9465"/>
                      <a:pt x="3" y="19824"/>
                    </a:cubicBezTo>
                    <a:cubicBezTo>
                      <a:pt x="3" y="25539"/>
                      <a:pt x="5002" y="29736"/>
                      <a:pt x="10357" y="296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20" name="Google Shape;220;p3"/>
            <p:cNvGrpSpPr/>
            <p:nvPr/>
          </p:nvGrpSpPr>
          <p:grpSpPr>
            <a:xfrm>
              <a:off x="1518694" y="6262403"/>
              <a:ext cx="229194" cy="159063"/>
              <a:chOff x="1518694" y="6262403"/>
              <a:chExt cx="229194" cy="159063"/>
            </a:xfrm>
          </p:grpSpPr>
          <p:sp>
            <p:nvSpPr>
              <p:cNvPr id="221" name="Google Shape;221;p3"/>
              <p:cNvSpPr/>
              <p:nvPr/>
            </p:nvSpPr>
            <p:spPr>
              <a:xfrm>
                <a:off x="1634836" y="6262403"/>
                <a:ext cx="33012" cy="30236"/>
              </a:xfrm>
              <a:custGeom>
                <a:avLst/>
                <a:gdLst/>
                <a:ahLst/>
                <a:cxnLst/>
                <a:rect l="l" t="t" r="r" b="b"/>
                <a:pathLst>
                  <a:path w="33012" h="30236" extrusionOk="0">
                    <a:moveTo>
                      <a:pt x="31255" y="9987"/>
                    </a:moveTo>
                    <a:cubicBezTo>
                      <a:pt x="34021" y="5969"/>
                      <a:pt x="30630" y="-1175"/>
                      <a:pt x="23846" y="165"/>
                    </a:cubicBezTo>
                    <a:cubicBezTo>
                      <a:pt x="21437" y="611"/>
                      <a:pt x="18848" y="1326"/>
                      <a:pt x="16349" y="2219"/>
                    </a:cubicBezTo>
                    <a:cubicBezTo>
                      <a:pt x="10726" y="1862"/>
                      <a:pt x="5193" y="4094"/>
                      <a:pt x="1890" y="7844"/>
                    </a:cubicBezTo>
                    <a:cubicBezTo>
                      <a:pt x="-252" y="10345"/>
                      <a:pt x="-430" y="13113"/>
                      <a:pt x="641" y="15702"/>
                    </a:cubicBezTo>
                    <a:cubicBezTo>
                      <a:pt x="194" y="18560"/>
                      <a:pt x="2158" y="21239"/>
                      <a:pt x="4836" y="22668"/>
                    </a:cubicBezTo>
                    <a:cubicBezTo>
                      <a:pt x="9744" y="30526"/>
                      <a:pt x="22954" y="33026"/>
                      <a:pt x="29559" y="26508"/>
                    </a:cubicBezTo>
                    <a:cubicBezTo>
                      <a:pt x="32593" y="23561"/>
                      <a:pt x="33397" y="19721"/>
                      <a:pt x="32772" y="15971"/>
                    </a:cubicBezTo>
                    <a:cubicBezTo>
                      <a:pt x="33397" y="14095"/>
                      <a:pt x="32772" y="11595"/>
                      <a:pt x="31255" y="998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2" name="Google Shape;222;p3"/>
              <p:cNvSpPr/>
              <p:nvPr/>
            </p:nvSpPr>
            <p:spPr>
              <a:xfrm>
                <a:off x="1583713" y="6315197"/>
                <a:ext cx="35076" cy="31225"/>
              </a:xfrm>
              <a:custGeom>
                <a:avLst/>
                <a:gdLst/>
                <a:ahLst/>
                <a:cxnLst/>
                <a:rect l="l" t="t" r="r" b="b"/>
                <a:pathLst>
                  <a:path w="35076" h="31225" extrusionOk="0">
                    <a:moveTo>
                      <a:pt x="28826" y="1842"/>
                    </a:moveTo>
                    <a:cubicBezTo>
                      <a:pt x="23203" y="-1462"/>
                      <a:pt x="16777" y="324"/>
                      <a:pt x="11421" y="2199"/>
                    </a:cubicBezTo>
                    <a:cubicBezTo>
                      <a:pt x="6334" y="4074"/>
                      <a:pt x="1693" y="7200"/>
                      <a:pt x="354" y="12201"/>
                    </a:cubicBezTo>
                    <a:cubicBezTo>
                      <a:pt x="-539" y="15594"/>
                      <a:pt x="265" y="19523"/>
                      <a:pt x="2675" y="22648"/>
                    </a:cubicBezTo>
                    <a:cubicBezTo>
                      <a:pt x="2585" y="23273"/>
                      <a:pt x="2496" y="23898"/>
                      <a:pt x="2407" y="24612"/>
                    </a:cubicBezTo>
                    <a:cubicBezTo>
                      <a:pt x="1961" y="30328"/>
                      <a:pt x="9815" y="32828"/>
                      <a:pt x="14188" y="30149"/>
                    </a:cubicBezTo>
                    <a:cubicBezTo>
                      <a:pt x="18740" y="27292"/>
                      <a:pt x="24899" y="26934"/>
                      <a:pt x="29272" y="23809"/>
                    </a:cubicBezTo>
                    <a:cubicBezTo>
                      <a:pt x="32842" y="21220"/>
                      <a:pt x="34984" y="17201"/>
                      <a:pt x="35073" y="12915"/>
                    </a:cubicBezTo>
                    <a:cubicBezTo>
                      <a:pt x="35163" y="8628"/>
                      <a:pt x="33021" y="4253"/>
                      <a:pt x="28826" y="184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3" name="Google Shape;223;p3"/>
              <p:cNvSpPr/>
              <p:nvPr/>
            </p:nvSpPr>
            <p:spPr>
              <a:xfrm>
                <a:off x="1704808" y="6275028"/>
                <a:ext cx="43080" cy="35699"/>
              </a:xfrm>
              <a:custGeom>
                <a:avLst/>
                <a:gdLst/>
                <a:ahLst/>
                <a:cxnLst/>
                <a:rect l="l" t="t" r="r" b="b"/>
                <a:pathLst>
                  <a:path w="43080" h="35699" extrusionOk="0">
                    <a:moveTo>
                      <a:pt x="42682" y="17276"/>
                    </a:moveTo>
                    <a:cubicBezTo>
                      <a:pt x="43931" y="14864"/>
                      <a:pt x="42057" y="11560"/>
                      <a:pt x="39647" y="10042"/>
                    </a:cubicBezTo>
                    <a:cubicBezTo>
                      <a:pt x="39201" y="9774"/>
                      <a:pt x="38665" y="9507"/>
                      <a:pt x="38219" y="9239"/>
                    </a:cubicBezTo>
                    <a:cubicBezTo>
                      <a:pt x="36345" y="5042"/>
                      <a:pt x="32328" y="1380"/>
                      <a:pt x="27241" y="309"/>
                    </a:cubicBezTo>
                    <a:cubicBezTo>
                      <a:pt x="21082" y="-941"/>
                      <a:pt x="16352" y="1737"/>
                      <a:pt x="13942" y="5935"/>
                    </a:cubicBezTo>
                    <a:cubicBezTo>
                      <a:pt x="13228" y="6113"/>
                      <a:pt x="12603" y="6292"/>
                      <a:pt x="11889" y="6560"/>
                    </a:cubicBezTo>
                    <a:cubicBezTo>
                      <a:pt x="9122" y="5399"/>
                      <a:pt x="5731" y="5578"/>
                      <a:pt x="3678" y="8256"/>
                    </a:cubicBezTo>
                    <a:cubicBezTo>
                      <a:pt x="-2034" y="15757"/>
                      <a:pt x="-874" y="25580"/>
                      <a:pt x="5642" y="33349"/>
                    </a:cubicBezTo>
                    <a:cubicBezTo>
                      <a:pt x="7159" y="35224"/>
                      <a:pt x="10104" y="35849"/>
                      <a:pt x="12425" y="35671"/>
                    </a:cubicBezTo>
                    <a:cubicBezTo>
                      <a:pt x="18940" y="34956"/>
                      <a:pt x="25724" y="33706"/>
                      <a:pt x="30008" y="29152"/>
                    </a:cubicBezTo>
                    <a:cubicBezTo>
                      <a:pt x="30989" y="28080"/>
                      <a:pt x="31704" y="26919"/>
                      <a:pt x="32239" y="25669"/>
                    </a:cubicBezTo>
                    <a:cubicBezTo>
                      <a:pt x="37059" y="24509"/>
                      <a:pt x="40540" y="21472"/>
                      <a:pt x="42682" y="1727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4" name="Google Shape;224;p3"/>
              <p:cNvSpPr/>
              <p:nvPr/>
            </p:nvSpPr>
            <p:spPr>
              <a:xfrm>
                <a:off x="1661836" y="6319460"/>
                <a:ext cx="34459" cy="26854"/>
              </a:xfrm>
              <a:custGeom>
                <a:avLst/>
                <a:gdLst/>
                <a:ahLst/>
                <a:cxnLst/>
                <a:rect l="l" t="t" r="r" b="b"/>
                <a:pathLst>
                  <a:path w="34459" h="26854" extrusionOk="0">
                    <a:moveTo>
                      <a:pt x="25676" y="1954"/>
                    </a:moveTo>
                    <a:cubicBezTo>
                      <a:pt x="23266" y="-10"/>
                      <a:pt x="19607" y="-903"/>
                      <a:pt x="16572" y="1240"/>
                    </a:cubicBezTo>
                    <a:cubicBezTo>
                      <a:pt x="13359" y="3562"/>
                      <a:pt x="9164" y="5795"/>
                      <a:pt x="5862" y="8473"/>
                    </a:cubicBezTo>
                    <a:cubicBezTo>
                      <a:pt x="1934" y="11242"/>
                      <a:pt x="-1904" y="15260"/>
                      <a:pt x="1042" y="20171"/>
                    </a:cubicBezTo>
                    <a:cubicBezTo>
                      <a:pt x="1042" y="20261"/>
                      <a:pt x="1131" y="20261"/>
                      <a:pt x="1131" y="20261"/>
                    </a:cubicBezTo>
                    <a:cubicBezTo>
                      <a:pt x="2113" y="22850"/>
                      <a:pt x="4344" y="25172"/>
                      <a:pt x="7736" y="26243"/>
                    </a:cubicBezTo>
                    <a:cubicBezTo>
                      <a:pt x="13002" y="27851"/>
                      <a:pt x="18536" y="26065"/>
                      <a:pt x="22552" y="23475"/>
                    </a:cubicBezTo>
                    <a:cubicBezTo>
                      <a:pt x="26747" y="20707"/>
                      <a:pt x="32995" y="17403"/>
                      <a:pt x="34244" y="12581"/>
                    </a:cubicBezTo>
                    <a:cubicBezTo>
                      <a:pt x="35494" y="7491"/>
                      <a:pt x="31120" y="3115"/>
                      <a:pt x="25676" y="1954"/>
                    </a:cubicBezTo>
                    <a:close/>
                    <a:moveTo>
                      <a:pt x="23087" y="14277"/>
                    </a:moveTo>
                    <a:cubicBezTo>
                      <a:pt x="23177" y="14189"/>
                      <a:pt x="23355" y="14099"/>
                      <a:pt x="23445" y="14010"/>
                    </a:cubicBezTo>
                    <a:cubicBezTo>
                      <a:pt x="23177" y="14189"/>
                      <a:pt x="23445" y="14099"/>
                      <a:pt x="24248" y="13920"/>
                    </a:cubicBezTo>
                    <a:cubicBezTo>
                      <a:pt x="24069" y="14635"/>
                      <a:pt x="23623" y="14724"/>
                      <a:pt x="23087" y="1427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5" name="Google Shape;225;p3"/>
              <p:cNvSpPr/>
              <p:nvPr/>
            </p:nvSpPr>
            <p:spPr>
              <a:xfrm>
                <a:off x="1565689" y="6272213"/>
                <a:ext cx="34639" cy="28513"/>
              </a:xfrm>
              <a:custGeom>
                <a:avLst/>
                <a:gdLst/>
                <a:ahLst/>
                <a:cxnLst/>
                <a:rect l="l" t="t" r="r" b="b"/>
                <a:pathLst>
                  <a:path w="34639" h="28513" extrusionOk="0">
                    <a:moveTo>
                      <a:pt x="31230" y="24020"/>
                    </a:moveTo>
                    <a:cubicBezTo>
                      <a:pt x="36586" y="18572"/>
                      <a:pt x="35247" y="9821"/>
                      <a:pt x="29892" y="4553"/>
                    </a:cubicBezTo>
                    <a:cubicBezTo>
                      <a:pt x="28999" y="2767"/>
                      <a:pt x="27125" y="1338"/>
                      <a:pt x="24447" y="981"/>
                    </a:cubicBezTo>
                    <a:cubicBezTo>
                      <a:pt x="22305" y="177"/>
                      <a:pt x="19895" y="-180"/>
                      <a:pt x="17218" y="88"/>
                    </a:cubicBezTo>
                    <a:cubicBezTo>
                      <a:pt x="14897" y="356"/>
                      <a:pt x="12576" y="1071"/>
                      <a:pt x="10702" y="2231"/>
                    </a:cubicBezTo>
                    <a:cubicBezTo>
                      <a:pt x="3562" y="4285"/>
                      <a:pt x="-1883" y="8750"/>
                      <a:pt x="617" y="16787"/>
                    </a:cubicBezTo>
                    <a:cubicBezTo>
                      <a:pt x="4365" y="28663"/>
                      <a:pt x="23108" y="32324"/>
                      <a:pt x="31230" y="2402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6" name="Google Shape;226;p3"/>
              <p:cNvSpPr/>
              <p:nvPr/>
            </p:nvSpPr>
            <p:spPr>
              <a:xfrm>
                <a:off x="1518694" y="6344080"/>
                <a:ext cx="27627" cy="24467"/>
              </a:xfrm>
              <a:custGeom>
                <a:avLst/>
                <a:gdLst/>
                <a:ahLst/>
                <a:cxnLst/>
                <a:rect l="l" t="t" r="r" b="b"/>
                <a:pathLst>
                  <a:path w="27627" h="24467" extrusionOk="0">
                    <a:moveTo>
                      <a:pt x="19407" y="1712"/>
                    </a:moveTo>
                    <a:cubicBezTo>
                      <a:pt x="18068" y="1177"/>
                      <a:pt x="16640" y="819"/>
                      <a:pt x="15212" y="641"/>
                    </a:cubicBezTo>
                    <a:cubicBezTo>
                      <a:pt x="13963" y="105"/>
                      <a:pt x="12535" y="-163"/>
                      <a:pt x="10839" y="105"/>
                    </a:cubicBezTo>
                    <a:cubicBezTo>
                      <a:pt x="8161" y="552"/>
                      <a:pt x="5841" y="1712"/>
                      <a:pt x="4234" y="3320"/>
                    </a:cubicBezTo>
                    <a:cubicBezTo>
                      <a:pt x="1824" y="5195"/>
                      <a:pt x="396" y="7785"/>
                      <a:pt x="39" y="10820"/>
                    </a:cubicBezTo>
                    <a:cubicBezTo>
                      <a:pt x="-139" y="11981"/>
                      <a:pt x="307" y="13232"/>
                      <a:pt x="1021" y="14214"/>
                    </a:cubicBezTo>
                    <a:cubicBezTo>
                      <a:pt x="1289" y="15196"/>
                      <a:pt x="1646" y="16268"/>
                      <a:pt x="2092" y="17250"/>
                    </a:cubicBezTo>
                    <a:cubicBezTo>
                      <a:pt x="6109" y="25019"/>
                      <a:pt x="16908" y="26626"/>
                      <a:pt x="23245" y="21536"/>
                    </a:cubicBezTo>
                    <a:cubicBezTo>
                      <a:pt x="30118" y="16179"/>
                      <a:pt x="28957" y="5552"/>
                      <a:pt x="19407" y="1712"/>
                    </a:cubicBezTo>
                    <a:close/>
                    <a:moveTo>
                      <a:pt x="14855" y="12071"/>
                    </a:moveTo>
                    <a:cubicBezTo>
                      <a:pt x="14855" y="12071"/>
                      <a:pt x="14855" y="12071"/>
                      <a:pt x="14855" y="12071"/>
                    </a:cubicBezTo>
                    <a:cubicBezTo>
                      <a:pt x="14766" y="11981"/>
                      <a:pt x="14855" y="11981"/>
                      <a:pt x="14855" y="11892"/>
                    </a:cubicBezTo>
                    <a:cubicBezTo>
                      <a:pt x="14945" y="11803"/>
                      <a:pt x="14945" y="11714"/>
                      <a:pt x="14945" y="11714"/>
                    </a:cubicBezTo>
                    <a:cubicBezTo>
                      <a:pt x="14945" y="11803"/>
                      <a:pt x="14945" y="11803"/>
                      <a:pt x="14855" y="11892"/>
                    </a:cubicBezTo>
                    <a:cubicBezTo>
                      <a:pt x="14945" y="11981"/>
                      <a:pt x="14855" y="12071"/>
                      <a:pt x="14855" y="12071"/>
                    </a:cubicBezTo>
                    <a:close/>
                    <a:moveTo>
                      <a:pt x="14766" y="12249"/>
                    </a:moveTo>
                    <a:cubicBezTo>
                      <a:pt x="14766" y="12249"/>
                      <a:pt x="14766" y="12249"/>
                      <a:pt x="14766" y="12249"/>
                    </a:cubicBezTo>
                    <a:cubicBezTo>
                      <a:pt x="14766" y="12428"/>
                      <a:pt x="14677" y="12428"/>
                      <a:pt x="14766" y="12249"/>
                    </a:cubicBezTo>
                    <a:close/>
                    <a:moveTo>
                      <a:pt x="13963" y="13142"/>
                    </a:moveTo>
                    <a:cubicBezTo>
                      <a:pt x="14052" y="13142"/>
                      <a:pt x="14052" y="13053"/>
                      <a:pt x="14141" y="13053"/>
                    </a:cubicBezTo>
                    <a:cubicBezTo>
                      <a:pt x="14141" y="13053"/>
                      <a:pt x="14141" y="13053"/>
                      <a:pt x="14141" y="13053"/>
                    </a:cubicBezTo>
                    <a:cubicBezTo>
                      <a:pt x="14141" y="13053"/>
                      <a:pt x="14141" y="13053"/>
                      <a:pt x="14141" y="13053"/>
                    </a:cubicBezTo>
                    <a:cubicBezTo>
                      <a:pt x="14141" y="13053"/>
                      <a:pt x="14052" y="13142"/>
                      <a:pt x="13963" y="13142"/>
                    </a:cubicBezTo>
                    <a:close/>
                    <a:moveTo>
                      <a:pt x="14766" y="12964"/>
                    </a:moveTo>
                    <a:cubicBezTo>
                      <a:pt x="14766" y="12964"/>
                      <a:pt x="14766" y="12964"/>
                      <a:pt x="14766" y="12964"/>
                    </a:cubicBezTo>
                    <a:cubicBezTo>
                      <a:pt x="14855" y="12964"/>
                      <a:pt x="15034" y="12964"/>
                      <a:pt x="15123" y="12964"/>
                    </a:cubicBezTo>
                    <a:cubicBezTo>
                      <a:pt x="15034" y="13053"/>
                      <a:pt x="14855" y="12964"/>
                      <a:pt x="14766" y="129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7" name="Google Shape;227;p3"/>
              <p:cNvSpPr/>
              <p:nvPr/>
            </p:nvSpPr>
            <p:spPr>
              <a:xfrm>
                <a:off x="1601092" y="6373020"/>
                <a:ext cx="25480" cy="25171"/>
              </a:xfrm>
              <a:custGeom>
                <a:avLst/>
                <a:gdLst/>
                <a:ahLst/>
                <a:cxnLst/>
                <a:rect l="l" t="t" r="r" b="b"/>
                <a:pathLst>
                  <a:path w="25480" h="25171" extrusionOk="0">
                    <a:moveTo>
                      <a:pt x="25460" y="13314"/>
                    </a:moveTo>
                    <a:cubicBezTo>
                      <a:pt x="25370" y="11617"/>
                      <a:pt x="24835" y="9920"/>
                      <a:pt x="23942" y="8492"/>
                    </a:cubicBezTo>
                    <a:cubicBezTo>
                      <a:pt x="25103" y="4205"/>
                      <a:pt x="19837" y="-1688"/>
                      <a:pt x="13767" y="455"/>
                    </a:cubicBezTo>
                    <a:cubicBezTo>
                      <a:pt x="11982" y="1080"/>
                      <a:pt x="10376" y="1973"/>
                      <a:pt x="8948" y="3045"/>
                    </a:cubicBezTo>
                    <a:cubicBezTo>
                      <a:pt x="7163" y="3491"/>
                      <a:pt x="5556" y="4205"/>
                      <a:pt x="4217" y="5188"/>
                    </a:cubicBezTo>
                    <a:cubicBezTo>
                      <a:pt x="-3548" y="10635"/>
                      <a:pt x="22" y="21886"/>
                      <a:pt x="9929" y="24565"/>
                    </a:cubicBezTo>
                    <a:cubicBezTo>
                      <a:pt x="15195" y="25994"/>
                      <a:pt x="20997" y="24922"/>
                      <a:pt x="24121" y="21082"/>
                    </a:cubicBezTo>
                    <a:cubicBezTo>
                      <a:pt x="25460" y="19475"/>
                      <a:pt x="25727" y="17600"/>
                      <a:pt x="25281" y="15814"/>
                    </a:cubicBezTo>
                    <a:cubicBezTo>
                      <a:pt x="25370" y="15010"/>
                      <a:pt x="25460" y="14117"/>
                      <a:pt x="25460" y="1331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8" name="Google Shape;228;p3"/>
              <p:cNvSpPr/>
              <p:nvPr/>
            </p:nvSpPr>
            <p:spPr>
              <a:xfrm>
                <a:off x="1538336" y="6396866"/>
                <a:ext cx="26855" cy="24600"/>
              </a:xfrm>
              <a:custGeom>
                <a:avLst/>
                <a:gdLst/>
                <a:ahLst/>
                <a:cxnLst/>
                <a:rect l="l" t="t" r="r" b="b"/>
                <a:pathLst>
                  <a:path w="26855" h="24600" extrusionOk="0">
                    <a:moveTo>
                      <a:pt x="13511" y="1254"/>
                    </a:moveTo>
                    <a:cubicBezTo>
                      <a:pt x="9762" y="3665"/>
                      <a:pt x="5924" y="6076"/>
                      <a:pt x="2176" y="8398"/>
                    </a:cubicBezTo>
                    <a:cubicBezTo>
                      <a:pt x="-770" y="10273"/>
                      <a:pt x="-591" y="14649"/>
                      <a:pt x="1908" y="17149"/>
                    </a:cubicBezTo>
                    <a:cubicBezTo>
                      <a:pt x="4139" y="19382"/>
                      <a:pt x="7174" y="19917"/>
                      <a:pt x="9762" y="19114"/>
                    </a:cubicBezTo>
                    <a:cubicBezTo>
                      <a:pt x="9762" y="19203"/>
                      <a:pt x="9762" y="19292"/>
                      <a:pt x="9762" y="19382"/>
                    </a:cubicBezTo>
                    <a:cubicBezTo>
                      <a:pt x="10476" y="24025"/>
                      <a:pt x="17884" y="26168"/>
                      <a:pt x="21365" y="23310"/>
                    </a:cubicBezTo>
                    <a:cubicBezTo>
                      <a:pt x="27167" y="18488"/>
                      <a:pt x="28684" y="10541"/>
                      <a:pt x="24400" y="3665"/>
                    </a:cubicBezTo>
                    <a:cubicBezTo>
                      <a:pt x="21990" y="-264"/>
                      <a:pt x="16992" y="-978"/>
                      <a:pt x="13511" y="125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29" name="Google Shape;229;p3"/>
              <p:cNvSpPr/>
              <p:nvPr/>
            </p:nvSpPr>
            <p:spPr>
              <a:xfrm>
                <a:off x="1522959" y="6301151"/>
                <a:ext cx="19077" cy="20284"/>
              </a:xfrm>
              <a:custGeom>
                <a:avLst/>
                <a:gdLst/>
                <a:ahLst/>
                <a:cxnLst/>
                <a:rect l="l" t="t" r="r" b="b"/>
                <a:pathLst>
                  <a:path w="19077" h="20284" extrusionOk="0">
                    <a:moveTo>
                      <a:pt x="11305" y="20263"/>
                    </a:moveTo>
                    <a:cubicBezTo>
                      <a:pt x="16124" y="19996"/>
                      <a:pt x="19248" y="15798"/>
                      <a:pt x="19070" y="11691"/>
                    </a:cubicBezTo>
                    <a:cubicBezTo>
                      <a:pt x="18980" y="10620"/>
                      <a:pt x="18802" y="9637"/>
                      <a:pt x="18445" y="8744"/>
                    </a:cubicBezTo>
                    <a:cubicBezTo>
                      <a:pt x="19070" y="7137"/>
                      <a:pt x="18980" y="5172"/>
                      <a:pt x="17999" y="3654"/>
                    </a:cubicBezTo>
                    <a:cubicBezTo>
                      <a:pt x="15946" y="440"/>
                      <a:pt x="12108" y="-721"/>
                      <a:pt x="8538" y="440"/>
                    </a:cubicBezTo>
                    <a:cubicBezTo>
                      <a:pt x="5146" y="1511"/>
                      <a:pt x="2647" y="4279"/>
                      <a:pt x="1755" y="7404"/>
                    </a:cubicBezTo>
                    <a:cubicBezTo>
                      <a:pt x="1665" y="7673"/>
                      <a:pt x="1665" y="7851"/>
                      <a:pt x="1576" y="8119"/>
                    </a:cubicBezTo>
                    <a:cubicBezTo>
                      <a:pt x="1130" y="9101"/>
                      <a:pt x="684" y="10173"/>
                      <a:pt x="327" y="11155"/>
                    </a:cubicBezTo>
                    <a:cubicBezTo>
                      <a:pt x="-923" y="14102"/>
                      <a:pt x="1576" y="18210"/>
                      <a:pt x="5057" y="19192"/>
                    </a:cubicBezTo>
                    <a:cubicBezTo>
                      <a:pt x="5592" y="19371"/>
                      <a:pt x="6128" y="19460"/>
                      <a:pt x="6664" y="19549"/>
                    </a:cubicBezTo>
                    <a:cubicBezTo>
                      <a:pt x="8181" y="20174"/>
                      <a:pt x="9877" y="20353"/>
                      <a:pt x="11305" y="2026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230" name="Google Shape;230;p3"/>
          <p:cNvSpPr/>
          <p:nvPr/>
        </p:nvSpPr>
        <p:spPr>
          <a:xfrm>
            <a:off x="4162112" y="64750"/>
            <a:ext cx="931084" cy="655627"/>
          </a:xfrm>
          <a:custGeom>
            <a:avLst/>
            <a:gdLst/>
            <a:ahLst/>
            <a:cxnLst/>
            <a:rect l="l" t="t" r="r" b="b"/>
            <a:pathLst>
              <a:path w="1288698" h="907442" extrusionOk="0">
                <a:moveTo>
                  <a:pt x="134155" y="696188"/>
                </a:moveTo>
                <a:cubicBezTo>
                  <a:pt x="82209" y="729228"/>
                  <a:pt x="-11061" y="800219"/>
                  <a:pt x="1078" y="874068"/>
                </a:cubicBezTo>
                <a:cubicBezTo>
                  <a:pt x="5184" y="899160"/>
                  <a:pt x="26337" y="903089"/>
                  <a:pt x="49007" y="905411"/>
                </a:cubicBezTo>
                <a:cubicBezTo>
                  <a:pt x="103273" y="911036"/>
                  <a:pt x="158521" y="904518"/>
                  <a:pt x="211359" y="891570"/>
                </a:cubicBezTo>
                <a:cubicBezTo>
                  <a:pt x="429583" y="837902"/>
                  <a:pt x="624691" y="683329"/>
                  <a:pt x="794004" y="541883"/>
                </a:cubicBezTo>
                <a:cubicBezTo>
                  <a:pt x="896289" y="456426"/>
                  <a:pt x="993932" y="365522"/>
                  <a:pt x="1090682" y="273814"/>
                </a:cubicBezTo>
                <a:cubicBezTo>
                  <a:pt x="1166815" y="201662"/>
                  <a:pt x="1264726" y="126117"/>
                  <a:pt x="1276776" y="14585"/>
                </a:cubicBezTo>
                <a:cubicBezTo>
                  <a:pt x="1280524" y="10835"/>
                  <a:pt x="1284451" y="7173"/>
                  <a:pt x="1288111" y="3423"/>
                </a:cubicBezTo>
                <a:cubicBezTo>
                  <a:pt x="1289896" y="1637"/>
                  <a:pt x="1287218" y="-1221"/>
                  <a:pt x="1285344" y="565"/>
                </a:cubicBezTo>
                <a:cubicBezTo>
                  <a:pt x="1282577" y="3066"/>
                  <a:pt x="1279810" y="5566"/>
                  <a:pt x="1277043" y="8066"/>
                </a:cubicBezTo>
                <a:cubicBezTo>
                  <a:pt x="1276061" y="-1935"/>
                  <a:pt x="1259639" y="-1756"/>
                  <a:pt x="1258657" y="9495"/>
                </a:cubicBezTo>
                <a:cubicBezTo>
                  <a:pt x="1258121" y="15299"/>
                  <a:pt x="1257318" y="21104"/>
                  <a:pt x="1256336" y="26729"/>
                </a:cubicBezTo>
                <a:cubicBezTo>
                  <a:pt x="1252588" y="30033"/>
                  <a:pt x="1248750" y="33248"/>
                  <a:pt x="1245001" y="36552"/>
                </a:cubicBezTo>
                <a:cubicBezTo>
                  <a:pt x="909766" y="78700"/>
                  <a:pt x="580511" y="159157"/>
                  <a:pt x="265178" y="281047"/>
                </a:cubicBezTo>
                <a:cubicBezTo>
                  <a:pt x="230370" y="294531"/>
                  <a:pt x="133352" y="313105"/>
                  <a:pt x="129335" y="360878"/>
                </a:cubicBezTo>
                <a:cubicBezTo>
                  <a:pt x="125676" y="404812"/>
                  <a:pt x="195561" y="401419"/>
                  <a:pt x="222070" y="401598"/>
                </a:cubicBezTo>
                <a:cubicBezTo>
                  <a:pt x="304004" y="402223"/>
                  <a:pt x="384778" y="380970"/>
                  <a:pt x="463142" y="359271"/>
                </a:cubicBezTo>
                <a:cubicBezTo>
                  <a:pt x="543560" y="337036"/>
                  <a:pt x="622906" y="311319"/>
                  <a:pt x="701449" y="283279"/>
                </a:cubicBezTo>
                <a:cubicBezTo>
                  <a:pt x="869245" y="223450"/>
                  <a:pt x="1032579" y="152817"/>
                  <a:pt x="1194662" y="79147"/>
                </a:cubicBezTo>
                <a:cubicBezTo>
                  <a:pt x="1049269" y="198001"/>
                  <a:pt x="889773" y="296852"/>
                  <a:pt x="723851" y="385881"/>
                </a:cubicBezTo>
                <a:cubicBezTo>
                  <a:pt x="529190" y="490359"/>
                  <a:pt x="320872" y="577423"/>
                  <a:pt x="134155" y="696188"/>
                </a:cubicBezTo>
                <a:close/>
                <a:moveTo>
                  <a:pt x="394506" y="360521"/>
                </a:moveTo>
                <a:cubicBezTo>
                  <a:pt x="359341" y="369094"/>
                  <a:pt x="323997" y="376416"/>
                  <a:pt x="288117" y="380702"/>
                </a:cubicBezTo>
                <a:cubicBezTo>
                  <a:pt x="269016" y="382935"/>
                  <a:pt x="250095" y="384542"/>
                  <a:pt x="230816" y="384631"/>
                </a:cubicBezTo>
                <a:cubicBezTo>
                  <a:pt x="220374" y="384721"/>
                  <a:pt x="170660" y="388025"/>
                  <a:pt x="165126" y="379809"/>
                </a:cubicBezTo>
                <a:cubicBezTo>
                  <a:pt x="165840" y="373201"/>
                  <a:pt x="166464" y="366683"/>
                  <a:pt x="167179" y="360075"/>
                </a:cubicBezTo>
                <a:cubicBezTo>
                  <a:pt x="162983" y="346055"/>
                  <a:pt x="167000" y="337929"/>
                  <a:pt x="179317" y="335518"/>
                </a:cubicBezTo>
                <a:cubicBezTo>
                  <a:pt x="184761" y="330607"/>
                  <a:pt x="203326" y="325785"/>
                  <a:pt x="209128" y="323463"/>
                </a:cubicBezTo>
                <a:cubicBezTo>
                  <a:pt x="226800" y="316408"/>
                  <a:pt x="244561" y="309443"/>
                  <a:pt x="262322" y="302657"/>
                </a:cubicBezTo>
                <a:cubicBezTo>
                  <a:pt x="296060" y="289709"/>
                  <a:pt x="329976" y="277296"/>
                  <a:pt x="364071" y="265241"/>
                </a:cubicBezTo>
                <a:cubicBezTo>
                  <a:pt x="497773" y="218093"/>
                  <a:pt x="633884" y="177730"/>
                  <a:pt x="771691" y="144333"/>
                </a:cubicBezTo>
                <a:cubicBezTo>
                  <a:pt x="917620" y="108972"/>
                  <a:pt x="1065335" y="81826"/>
                  <a:pt x="1214209" y="62805"/>
                </a:cubicBezTo>
                <a:cubicBezTo>
                  <a:pt x="1211442" y="65127"/>
                  <a:pt x="1208765" y="67359"/>
                  <a:pt x="1205998" y="69681"/>
                </a:cubicBezTo>
                <a:cubicBezTo>
                  <a:pt x="939755" y="177373"/>
                  <a:pt x="674227" y="292566"/>
                  <a:pt x="394506" y="360521"/>
                </a:cubicBezTo>
                <a:close/>
                <a:moveTo>
                  <a:pt x="1227329" y="61287"/>
                </a:moveTo>
                <a:cubicBezTo>
                  <a:pt x="1234112" y="60394"/>
                  <a:pt x="1240896" y="59501"/>
                  <a:pt x="1247768" y="58698"/>
                </a:cubicBezTo>
                <a:cubicBezTo>
                  <a:pt x="1218493" y="140851"/>
                  <a:pt x="1139147" y="202376"/>
                  <a:pt x="1077919" y="260419"/>
                </a:cubicBezTo>
                <a:cubicBezTo>
                  <a:pt x="1002411" y="331946"/>
                  <a:pt x="926456" y="403026"/>
                  <a:pt x="848092" y="471428"/>
                </a:cubicBezTo>
                <a:cubicBezTo>
                  <a:pt x="689310" y="610017"/>
                  <a:pt x="516605" y="748963"/>
                  <a:pt x="322211" y="834062"/>
                </a:cubicBezTo>
                <a:cubicBezTo>
                  <a:pt x="275532" y="854511"/>
                  <a:pt x="227156" y="871389"/>
                  <a:pt x="177086" y="881301"/>
                </a:cubicBezTo>
                <a:cubicBezTo>
                  <a:pt x="139064" y="888801"/>
                  <a:pt x="-6598" y="917198"/>
                  <a:pt x="21160" y="834866"/>
                </a:cubicBezTo>
                <a:cubicBezTo>
                  <a:pt x="52399" y="742533"/>
                  <a:pt x="157272" y="694224"/>
                  <a:pt x="236707" y="651182"/>
                </a:cubicBezTo>
                <a:cubicBezTo>
                  <a:pt x="410394" y="556974"/>
                  <a:pt x="588990" y="472410"/>
                  <a:pt x="762141" y="377220"/>
                </a:cubicBezTo>
                <a:cubicBezTo>
                  <a:pt x="926456" y="286941"/>
                  <a:pt x="1087737" y="187017"/>
                  <a:pt x="1227329" y="6128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231" name="Google Shape;231;p3"/>
          <p:cNvGrpSpPr/>
          <p:nvPr/>
        </p:nvGrpSpPr>
        <p:grpSpPr>
          <a:xfrm>
            <a:off x="4622685" y="3748907"/>
            <a:ext cx="666735" cy="1547952"/>
            <a:chOff x="5801585" y="5081052"/>
            <a:chExt cx="921286" cy="2138942"/>
          </a:xfrm>
        </p:grpSpPr>
        <p:grpSp>
          <p:nvGrpSpPr>
            <p:cNvPr id="232" name="Google Shape;232;p3"/>
            <p:cNvGrpSpPr/>
            <p:nvPr/>
          </p:nvGrpSpPr>
          <p:grpSpPr>
            <a:xfrm>
              <a:off x="5928577" y="5441199"/>
              <a:ext cx="794294" cy="1642301"/>
              <a:chOff x="5928577" y="5441199"/>
              <a:chExt cx="794294" cy="1642301"/>
            </a:xfrm>
          </p:grpSpPr>
          <p:sp>
            <p:nvSpPr>
              <p:cNvPr id="233" name="Google Shape;233;p3"/>
              <p:cNvSpPr/>
              <p:nvPr/>
            </p:nvSpPr>
            <p:spPr>
              <a:xfrm>
                <a:off x="6211953" y="5441199"/>
                <a:ext cx="384671" cy="468269"/>
              </a:xfrm>
              <a:custGeom>
                <a:avLst/>
                <a:gdLst/>
                <a:ahLst/>
                <a:cxnLst/>
                <a:rect l="l" t="t" r="r" b="b"/>
                <a:pathLst>
                  <a:path w="384671" h="468269" extrusionOk="0">
                    <a:moveTo>
                      <a:pt x="375296" y="12518"/>
                    </a:moveTo>
                    <a:cubicBezTo>
                      <a:pt x="373512" y="9749"/>
                      <a:pt x="371102" y="7517"/>
                      <a:pt x="368335" y="5553"/>
                    </a:cubicBezTo>
                    <a:cubicBezTo>
                      <a:pt x="367889" y="5374"/>
                      <a:pt x="367621" y="5017"/>
                      <a:pt x="367174" y="4928"/>
                    </a:cubicBezTo>
                    <a:cubicBezTo>
                      <a:pt x="335847" y="-15164"/>
                      <a:pt x="301037" y="31270"/>
                      <a:pt x="287114" y="52969"/>
                    </a:cubicBezTo>
                    <a:cubicBezTo>
                      <a:pt x="256500" y="101011"/>
                      <a:pt x="249360" y="161108"/>
                      <a:pt x="243648" y="218436"/>
                    </a:cubicBezTo>
                    <a:cubicBezTo>
                      <a:pt x="242309" y="222186"/>
                      <a:pt x="240881" y="225848"/>
                      <a:pt x="239721" y="229598"/>
                    </a:cubicBezTo>
                    <a:cubicBezTo>
                      <a:pt x="238114" y="234152"/>
                      <a:pt x="239185" y="238260"/>
                      <a:pt x="241238" y="241385"/>
                    </a:cubicBezTo>
                    <a:cubicBezTo>
                      <a:pt x="241149" y="243439"/>
                      <a:pt x="240792" y="245583"/>
                      <a:pt x="240703" y="247458"/>
                    </a:cubicBezTo>
                    <a:cubicBezTo>
                      <a:pt x="228118" y="232188"/>
                      <a:pt x="214640" y="217008"/>
                      <a:pt x="200360" y="202809"/>
                    </a:cubicBezTo>
                    <a:cubicBezTo>
                      <a:pt x="198664" y="200487"/>
                      <a:pt x="197058" y="198344"/>
                      <a:pt x="195273" y="196201"/>
                    </a:cubicBezTo>
                    <a:cubicBezTo>
                      <a:pt x="191524" y="191201"/>
                      <a:pt x="187597" y="186379"/>
                      <a:pt x="183670" y="181735"/>
                    </a:cubicBezTo>
                    <a:cubicBezTo>
                      <a:pt x="168765" y="163608"/>
                      <a:pt x="152699" y="146820"/>
                      <a:pt x="135383" y="132443"/>
                    </a:cubicBezTo>
                    <a:cubicBezTo>
                      <a:pt x="131010" y="128693"/>
                      <a:pt x="126458" y="125032"/>
                      <a:pt x="121639" y="121639"/>
                    </a:cubicBezTo>
                    <a:cubicBezTo>
                      <a:pt x="116016" y="117352"/>
                      <a:pt x="110125" y="113512"/>
                      <a:pt x="104145" y="109851"/>
                    </a:cubicBezTo>
                    <a:cubicBezTo>
                      <a:pt x="82367" y="96635"/>
                      <a:pt x="42560" y="77615"/>
                      <a:pt x="18819" y="87348"/>
                    </a:cubicBezTo>
                    <a:cubicBezTo>
                      <a:pt x="13642" y="89491"/>
                      <a:pt x="9180" y="93153"/>
                      <a:pt x="5699" y="98510"/>
                    </a:cubicBezTo>
                    <a:cubicBezTo>
                      <a:pt x="3199" y="102797"/>
                      <a:pt x="1325" y="108065"/>
                      <a:pt x="254" y="114584"/>
                    </a:cubicBezTo>
                    <a:cubicBezTo>
                      <a:pt x="-2959" y="135122"/>
                      <a:pt x="24620" y="178788"/>
                      <a:pt x="63803" y="228527"/>
                    </a:cubicBezTo>
                    <a:cubicBezTo>
                      <a:pt x="66748" y="232277"/>
                      <a:pt x="69693" y="236206"/>
                      <a:pt x="72639" y="239957"/>
                    </a:cubicBezTo>
                    <a:cubicBezTo>
                      <a:pt x="82814" y="252458"/>
                      <a:pt x="93345" y="265228"/>
                      <a:pt x="104413" y="277997"/>
                    </a:cubicBezTo>
                    <a:cubicBezTo>
                      <a:pt x="106287" y="280141"/>
                      <a:pt x="108251" y="282462"/>
                      <a:pt x="110125" y="284516"/>
                    </a:cubicBezTo>
                    <a:cubicBezTo>
                      <a:pt x="182688" y="368723"/>
                      <a:pt x="267389" y="453019"/>
                      <a:pt x="282830" y="465967"/>
                    </a:cubicBezTo>
                    <a:cubicBezTo>
                      <a:pt x="292470" y="474093"/>
                      <a:pt x="304608" y="458734"/>
                      <a:pt x="294968" y="450519"/>
                    </a:cubicBezTo>
                    <a:cubicBezTo>
                      <a:pt x="277029" y="435606"/>
                      <a:pt x="264890" y="415068"/>
                      <a:pt x="253198" y="393905"/>
                    </a:cubicBezTo>
                    <a:cubicBezTo>
                      <a:pt x="260695" y="396852"/>
                      <a:pt x="270602" y="390511"/>
                      <a:pt x="266318" y="381492"/>
                    </a:cubicBezTo>
                    <a:cubicBezTo>
                      <a:pt x="265694" y="380331"/>
                      <a:pt x="265247" y="379081"/>
                      <a:pt x="264623" y="377742"/>
                    </a:cubicBezTo>
                    <a:cubicBezTo>
                      <a:pt x="264801" y="376224"/>
                      <a:pt x="265069" y="374616"/>
                      <a:pt x="265069" y="373188"/>
                    </a:cubicBezTo>
                    <a:cubicBezTo>
                      <a:pt x="265961" y="372206"/>
                      <a:pt x="266943" y="371223"/>
                      <a:pt x="267568" y="370063"/>
                    </a:cubicBezTo>
                    <a:cubicBezTo>
                      <a:pt x="267925" y="369794"/>
                      <a:pt x="268104" y="369348"/>
                      <a:pt x="268371" y="368902"/>
                    </a:cubicBezTo>
                    <a:cubicBezTo>
                      <a:pt x="269442" y="367026"/>
                      <a:pt x="269888" y="364704"/>
                      <a:pt x="269799" y="362115"/>
                    </a:cubicBezTo>
                    <a:cubicBezTo>
                      <a:pt x="269799" y="359883"/>
                      <a:pt x="269442" y="357918"/>
                      <a:pt x="269263" y="355864"/>
                    </a:cubicBezTo>
                    <a:lnTo>
                      <a:pt x="269531" y="356043"/>
                    </a:lnTo>
                    <a:cubicBezTo>
                      <a:pt x="272120" y="358007"/>
                      <a:pt x="275601" y="358989"/>
                      <a:pt x="279260" y="358811"/>
                    </a:cubicBezTo>
                    <a:cubicBezTo>
                      <a:pt x="277921" y="361311"/>
                      <a:pt x="276850" y="363722"/>
                      <a:pt x="275690" y="366134"/>
                    </a:cubicBezTo>
                    <a:cubicBezTo>
                      <a:pt x="269978" y="377563"/>
                      <a:pt x="288096" y="385332"/>
                      <a:pt x="293630" y="373991"/>
                    </a:cubicBezTo>
                    <a:cubicBezTo>
                      <a:pt x="295593" y="369794"/>
                      <a:pt x="297468" y="365776"/>
                      <a:pt x="299431" y="361758"/>
                    </a:cubicBezTo>
                    <a:cubicBezTo>
                      <a:pt x="299431" y="361579"/>
                      <a:pt x="299431" y="361579"/>
                      <a:pt x="299431" y="361579"/>
                    </a:cubicBezTo>
                    <a:cubicBezTo>
                      <a:pt x="335222" y="286927"/>
                      <a:pt x="361105" y="208792"/>
                      <a:pt x="374136" y="126907"/>
                    </a:cubicBezTo>
                    <a:cubicBezTo>
                      <a:pt x="374315" y="125389"/>
                      <a:pt x="374761" y="123782"/>
                      <a:pt x="375029" y="121906"/>
                    </a:cubicBezTo>
                    <a:cubicBezTo>
                      <a:pt x="375208" y="121460"/>
                      <a:pt x="375475" y="121013"/>
                      <a:pt x="375386" y="120567"/>
                    </a:cubicBezTo>
                    <a:cubicBezTo>
                      <a:pt x="380473" y="93689"/>
                      <a:pt x="393504" y="37610"/>
                      <a:pt x="375296" y="1251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4" name="Google Shape;234;p3"/>
              <p:cNvSpPr/>
              <p:nvPr/>
            </p:nvSpPr>
            <p:spPr>
              <a:xfrm>
                <a:off x="6238418" y="5858021"/>
                <a:ext cx="484453" cy="384445"/>
              </a:xfrm>
              <a:custGeom>
                <a:avLst/>
                <a:gdLst/>
                <a:ahLst/>
                <a:cxnLst/>
                <a:rect l="l" t="t" r="r" b="b"/>
                <a:pathLst>
                  <a:path w="484453" h="384445" extrusionOk="0">
                    <a:moveTo>
                      <a:pt x="469323" y="69951"/>
                    </a:moveTo>
                    <a:cubicBezTo>
                      <a:pt x="467270" y="67719"/>
                      <a:pt x="464860" y="65844"/>
                      <a:pt x="462362" y="64237"/>
                    </a:cubicBezTo>
                    <a:cubicBezTo>
                      <a:pt x="462362" y="64237"/>
                      <a:pt x="462362" y="64237"/>
                      <a:pt x="462362" y="64058"/>
                    </a:cubicBezTo>
                    <a:cubicBezTo>
                      <a:pt x="457274" y="60486"/>
                      <a:pt x="451384" y="57807"/>
                      <a:pt x="445136" y="55753"/>
                    </a:cubicBezTo>
                    <a:cubicBezTo>
                      <a:pt x="419163" y="47716"/>
                      <a:pt x="386139" y="52717"/>
                      <a:pt x="366236" y="66647"/>
                    </a:cubicBezTo>
                    <a:cubicBezTo>
                      <a:pt x="363558" y="68523"/>
                      <a:pt x="361148" y="70398"/>
                      <a:pt x="358560" y="72541"/>
                    </a:cubicBezTo>
                    <a:cubicBezTo>
                      <a:pt x="355168" y="75399"/>
                      <a:pt x="351687" y="78434"/>
                      <a:pt x="348385" y="81738"/>
                    </a:cubicBezTo>
                    <a:cubicBezTo>
                      <a:pt x="335890" y="94151"/>
                      <a:pt x="324198" y="109599"/>
                      <a:pt x="313130" y="126655"/>
                    </a:cubicBezTo>
                    <a:cubicBezTo>
                      <a:pt x="310899" y="129959"/>
                      <a:pt x="308667" y="133530"/>
                      <a:pt x="306615" y="137013"/>
                    </a:cubicBezTo>
                    <a:cubicBezTo>
                      <a:pt x="282516" y="176661"/>
                      <a:pt x="262256" y="222203"/>
                      <a:pt x="245298" y="256046"/>
                    </a:cubicBezTo>
                    <a:cubicBezTo>
                      <a:pt x="229053" y="194253"/>
                      <a:pt x="208257" y="132816"/>
                      <a:pt x="169700" y="81649"/>
                    </a:cubicBezTo>
                    <a:cubicBezTo>
                      <a:pt x="168807" y="80131"/>
                      <a:pt x="167558" y="78613"/>
                      <a:pt x="166487" y="77274"/>
                    </a:cubicBezTo>
                    <a:cubicBezTo>
                      <a:pt x="164880" y="75309"/>
                      <a:pt x="163274" y="73166"/>
                      <a:pt x="161399" y="70844"/>
                    </a:cubicBezTo>
                    <a:cubicBezTo>
                      <a:pt x="131589" y="34768"/>
                      <a:pt x="69826" y="-21399"/>
                      <a:pt x="22343" y="8426"/>
                    </a:cubicBezTo>
                    <a:cubicBezTo>
                      <a:pt x="17345" y="11551"/>
                      <a:pt x="13328" y="15123"/>
                      <a:pt x="10204" y="19141"/>
                    </a:cubicBezTo>
                    <a:cubicBezTo>
                      <a:pt x="7170" y="22981"/>
                      <a:pt x="4760" y="27268"/>
                      <a:pt x="3332" y="32000"/>
                    </a:cubicBezTo>
                    <a:cubicBezTo>
                      <a:pt x="-8628" y="65219"/>
                      <a:pt x="14131" y="113617"/>
                      <a:pt x="31714" y="139871"/>
                    </a:cubicBezTo>
                    <a:cubicBezTo>
                      <a:pt x="31804" y="140228"/>
                      <a:pt x="32071" y="140585"/>
                      <a:pt x="32250" y="140764"/>
                    </a:cubicBezTo>
                    <a:cubicBezTo>
                      <a:pt x="32607" y="141300"/>
                      <a:pt x="32875" y="141836"/>
                      <a:pt x="33321" y="142371"/>
                    </a:cubicBezTo>
                    <a:cubicBezTo>
                      <a:pt x="46620" y="161570"/>
                      <a:pt x="61793" y="177911"/>
                      <a:pt x="77591" y="193092"/>
                    </a:cubicBezTo>
                    <a:lnTo>
                      <a:pt x="77769" y="193092"/>
                    </a:lnTo>
                    <a:cubicBezTo>
                      <a:pt x="81161" y="196217"/>
                      <a:pt x="84195" y="199343"/>
                      <a:pt x="87587" y="202379"/>
                    </a:cubicBezTo>
                    <a:cubicBezTo>
                      <a:pt x="144173" y="253903"/>
                      <a:pt x="207365" y="293551"/>
                      <a:pt x="231731" y="378294"/>
                    </a:cubicBezTo>
                    <a:cubicBezTo>
                      <a:pt x="234944" y="389187"/>
                      <a:pt x="249760" y="384187"/>
                      <a:pt x="250206" y="374364"/>
                    </a:cubicBezTo>
                    <a:cubicBezTo>
                      <a:pt x="311613" y="310606"/>
                      <a:pt x="383640" y="258904"/>
                      <a:pt x="445403" y="196575"/>
                    </a:cubicBezTo>
                    <a:cubicBezTo>
                      <a:pt x="445939" y="196038"/>
                      <a:pt x="446296" y="195592"/>
                      <a:pt x="446921" y="195056"/>
                    </a:cubicBezTo>
                    <a:cubicBezTo>
                      <a:pt x="449688" y="192110"/>
                      <a:pt x="452543" y="188895"/>
                      <a:pt x="455221" y="185234"/>
                    </a:cubicBezTo>
                    <a:cubicBezTo>
                      <a:pt x="479141" y="154337"/>
                      <a:pt x="499491" y="100223"/>
                      <a:pt x="469323" y="699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5" name="Google Shape;235;p3"/>
              <p:cNvSpPr/>
              <p:nvPr/>
            </p:nvSpPr>
            <p:spPr>
              <a:xfrm>
                <a:off x="6211374" y="6163473"/>
                <a:ext cx="425373" cy="392524"/>
              </a:xfrm>
              <a:custGeom>
                <a:avLst/>
                <a:gdLst/>
                <a:ahLst/>
                <a:cxnLst/>
                <a:rect l="l" t="t" r="r" b="b"/>
                <a:pathLst>
                  <a:path w="425373" h="392524" extrusionOk="0">
                    <a:moveTo>
                      <a:pt x="424519" y="222860"/>
                    </a:moveTo>
                    <a:cubicBezTo>
                      <a:pt x="426483" y="208573"/>
                      <a:pt x="425233" y="194732"/>
                      <a:pt x="418985" y="182766"/>
                    </a:cubicBezTo>
                    <a:cubicBezTo>
                      <a:pt x="403366" y="152852"/>
                      <a:pt x="369717" y="146333"/>
                      <a:pt x="337140" y="151066"/>
                    </a:cubicBezTo>
                    <a:cubicBezTo>
                      <a:pt x="335355" y="151333"/>
                      <a:pt x="333570" y="151512"/>
                      <a:pt x="331785" y="151869"/>
                    </a:cubicBezTo>
                    <a:cubicBezTo>
                      <a:pt x="314381" y="154995"/>
                      <a:pt x="297512" y="161067"/>
                      <a:pt x="284659" y="168121"/>
                    </a:cubicBezTo>
                    <a:cubicBezTo>
                      <a:pt x="240211" y="192499"/>
                      <a:pt x="198440" y="237684"/>
                      <a:pt x="179162" y="286975"/>
                    </a:cubicBezTo>
                    <a:cubicBezTo>
                      <a:pt x="191657" y="208930"/>
                      <a:pt x="183268" y="133831"/>
                      <a:pt x="143907" y="65787"/>
                    </a:cubicBezTo>
                    <a:cubicBezTo>
                      <a:pt x="140961" y="60787"/>
                      <a:pt x="137570" y="55518"/>
                      <a:pt x="133732" y="50249"/>
                    </a:cubicBezTo>
                    <a:cubicBezTo>
                      <a:pt x="131858" y="47570"/>
                      <a:pt x="129894" y="45070"/>
                      <a:pt x="127662" y="42391"/>
                    </a:cubicBezTo>
                    <a:cubicBezTo>
                      <a:pt x="104814" y="14441"/>
                      <a:pt x="70095" y="-9937"/>
                      <a:pt x="35196" y="4083"/>
                    </a:cubicBezTo>
                    <a:cubicBezTo>
                      <a:pt x="23415" y="8816"/>
                      <a:pt x="15204" y="15424"/>
                      <a:pt x="9849" y="23549"/>
                    </a:cubicBezTo>
                    <a:cubicBezTo>
                      <a:pt x="7706" y="26228"/>
                      <a:pt x="6189" y="29086"/>
                      <a:pt x="5207" y="32122"/>
                    </a:cubicBezTo>
                    <a:cubicBezTo>
                      <a:pt x="-6128" y="57661"/>
                      <a:pt x="2887" y="92219"/>
                      <a:pt x="14668" y="118918"/>
                    </a:cubicBezTo>
                    <a:cubicBezTo>
                      <a:pt x="15739" y="121419"/>
                      <a:pt x="16989" y="123830"/>
                      <a:pt x="18060" y="126241"/>
                    </a:cubicBezTo>
                    <a:cubicBezTo>
                      <a:pt x="19041" y="128295"/>
                      <a:pt x="20023" y="130349"/>
                      <a:pt x="21005" y="132224"/>
                    </a:cubicBezTo>
                    <a:cubicBezTo>
                      <a:pt x="30377" y="150172"/>
                      <a:pt x="40641" y="167675"/>
                      <a:pt x="51084" y="184641"/>
                    </a:cubicBezTo>
                    <a:cubicBezTo>
                      <a:pt x="52333" y="186874"/>
                      <a:pt x="53761" y="189106"/>
                      <a:pt x="55099" y="191427"/>
                    </a:cubicBezTo>
                    <a:cubicBezTo>
                      <a:pt x="88123" y="245720"/>
                      <a:pt x="121058" y="298405"/>
                      <a:pt x="128377" y="364932"/>
                    </a:cubicBezTo>
                    <a:cubicBezTo>
                      <a:pt x="129804" y="377522"/>
                      <a:pt x="149351" y="375022"/>
                      <a:pt x="147923" y="362431"/>
                    </a:cubicBezTo>
                    <a:cubicBezTo>
                      <a:pt x="147834" y="361627"/>
                      <a:pt x="147655" y="361003"/>
                      <a:pt x="147566" y="360288"/>
                    </a:cubicBezTo>
                    <a:cubicBezTo>
                      <a:pt x="150779" y="364396"/>
                      <a:pt x="154974" y="367700"/>
                      <a:pt x="159883" y="369754"/>
                    </a:cubicBezTo>
                    <a:cubicBezTo>
                      <a:pt x="154171" y="370736"/>
                      <a:pt x="148815" y="371718"/>
                      <a:pt x="143639" y="372879"/>
                    </a:cubicBezTo>
                    <a:cubicBezTo>
                      <a:pt x="131412" y="375469"/>
                      <a:pt x="133910" y="395025"/>
                      <a:pt x="146317" y="392257"/>
                    </a:cubicBezTo>
                    <a:cubicBezTo>
                      <a:pt x="207901" y="379130"/>
                      <a:pt x="290104" y="374218"/>
                      <a:pt x="347226" y="338410"/>
                    </a:cubicBezTo>
                    <a:cubicBezTo>
                      <a:pt x="347404" y="338410"/>
                      <a:pt x="347404" y="338410"/>
                      <a:pt x="347404" y="338410"/>
                    </a:cubicBezTo>
                    <a:cubicBezTo>
                      <a:pt x="348654" y="337607"/>
                      <a:pt x="349635" y="336982"/>
                      <a:pt x="350706" y="336178"/>
                    </a:cubicBezTo>
                    <a:cubicBezTo>
                      <a:pt x="359275" y="330731"/>
                      <a:pt x="367129" y="324301"/>
                      <a:pt x="374269" y="317068"/>
                    </a:cubicBezTo>
                    <a:cubicBezTo>
                      <a:pt x="380160" y="311085"/>
                      <a:pt x="386586" y="303584"/>
                      <a:pt x="392745" y="294923"/>
                    </a:cubicBezTo>
                    <a:cubicBezTo>
                      <a:pt x="393727" y="293672"/>
                      <a:pt x="394709" y="292155"/>
                      <a:pt x="395512" y="290904"/>
                    </a:cubicBezTo>
                    <a:cubicBezTo>
                      <a:pt x="406847" y="274385"/>
                      <a:pt x="417022" y="254739"/>
                      <a:pt x="422020" y="235094"/>
                    </a:cubicBezTo>
                    <a:cubicBezTo>
                      <a:pt x="423091" y="231075"/>
                      <a:pt x="423984" y="226879"/>
                      <a:pt x="424519" y="22286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6" name="Google Shape;236;p3"/>
              <p:cNvSpPr/>
              <p:nvPr/>
            </p:nvSpPr>
            <p:spPr>
              <a:xfrm>
                <a:off x="6110782" y="6445389"/>
                <a:ext cx="346564" cy="401222"/>
              </a:xfrm>
              <a:custGeom>
                <a:avLst/>
                <a:gdLst/>
                <a:ahLst/>
                <a:cxnLst/>
                <a:rect l="l" t="t" r="r" b="b"/>
                <a:pathLst>
                  <a:path w="346564" h="401222" extrusionOk="0">
                    <a:moveTo>
                      <a:pt x="345890" y="243392"/>
                    </a:moveTo>
                    <a:cubicBezTo>
                      <a:pt x="344283" y="235534"/>
                      <a:pt x="341516" y="229016"/>
                      <a:pt x="337500" y="224015"/>
                    </a:cubicBezTo>
                    <a:cubicBezTo>
                      <a:pt x="337500" y="224015"/>
                      <a:pt x="337500" y="224015"/>
                      <a:pt x="337500" y="223836"/>
                    </a:cubicBezTo>
                    <a:cubicBezTo>
                      <a:pt x="334733" y="219997"/>
                      <a:pt x="331342" y="216961"/>
                      <a:pt x="327504" y="214550"/>
                    </a:cubicBezTo>
                    <a:cubicBezTo>
                      <a:pt x="316704" y="207674"/>
                      <a:pt x="302781" y="205531"/>
                      <a:pt x="288679" y="206245"/>
                    </a:cubicBezTo>
                    <a:cubicBezTo>
                      <a:pt x="284395" y="206423"/>
                      <a:pt x="280021" y="206781"/>
                      <a:pt x="275826" y="207496"/>
                    </a:cubicBezTo>
                    <a:cubicBezTo>
                      <a:pt x="266722" y="208924"/>
                      <a:pt x="257886" y="211335"/>
                      <a:pt x="250211" y="214103"/>
                    </a:cubicBezTo>
                    <a:cubicBezTo>
                      <a:pt x="245837" y="215711"/>
                      <a:pt x="241464" y="217497"/>
                      <a:pt x="237090" y="219372"/>
                    </a:cubicBezTo>
                    <a:cubicBezTo>
                      <a:pt x="230753" y="221783"/>
                      <a:pt x="224416" y="224908"/>
                      <a:pt x="218258" y="228034"/>
                    </a:cubicBezTo>
                    <a:cubicBezTo>
                      <a:pt x="202014" y="236428"/>
                      <a:pt x="186662" y="246518"/>
                      <a:pt x="172293" y="257591"/>
                    </a:cubicBezTo>
                    <a:cubicBezTo>
                      <a:pt x="180058" y="196333"/>
                      <a:pt x="182378" y="133022"/>
                      <a:pt x="154442" y="76318"/>
                    </a:cubicBezTo>
                    <a:cubicBezTo>
                      <a:pt x="153103" y="73550"/>
                      <a:pt x="151675" y="71050"/>
                      <a:pt x="150157" y="68281"/>
                    </a:cubicBezTo>
                    <a:cubicBezTo>
                      <a:pt x="147480" y="63638"/>
                      <a:pt x="144624" y="58905"/>
                      <a:pt x="141321" y="54172"/>
                    </a:cubicBezTo>
                    <a:cubicBezTo>
                      <a:pt x="120615" y="23990"/>
                      <a:pt x="88127" y="-4138"/>
                      <a:pt x="51354" y="505"/>
                    </a:cubicBezTo>
                    <a:cubicBezTo>
                      <a:pt x="48409" y="862"/>
                      <a:pt x="45642" y="1488"/>
                      <a:pt x="43053" y="2023"/>
                    </a:cubicBezTo>
                    <a:cubicBezTo>
                      <a:pt x="36806" y="3720"/>
                      <a:pt x="31540" y="6131"/>
                      <a:pt x="26809" y="9256"/>
                    </a:cubicBezTo>
                    <a:cubicBezTo>
                      <a:pt x="9673" y="20954"/>
                      <a:pt x="2176" y="41849"/>
                      <a:pt x="301" y="63817"/>
                    </a:cubicBezTo>
                    <a:cubicBezTo>
                      <a:pt x="33" y="66674"/>
                      <a:pt x="-56" y="69621"/>
                      <a:pt x="33" y="72478"/>
                    </a:cubicBezTo>
                    <a:cubicBezTo>
                      <a:pt x="-56" y="76407"/>
                      <a:pt x="33" y="80426"/>
                      <a:pt x="301" y="84265"/>
                    </a:cubicBezTo>
                    <a:cubicBezTo>
                      <a:pt x="1997" y="109537"/>
                      <a:pt x="6014" y="134272"/>
                      <a:pt x="11190" y="158739"/>
                    </a:cubicBezTo>
                    <a:cubicBezTo>
                      <a:pt x="11904" y="161686"/>
                      <a:pt x="12618" y="164454"/>
                      <a:pt x="13154" y="167401"/>
                    </a:cubicBezTo>
                    <a:cubicBezTo>
                      <a:pt x="28594" y="237142"/>
                      <a:pt x="51622" y="305275"/>
                      <a:pt x="50818" y="379124"/>
                    </a:cubicBezTo>
                    <a:cubicBezTo>
                      <a:pt x="50640" y="383678"/>
                      <a:pt x="53228" y="386893"/>
                      <a:pt x="56441" y="388679"/>
                    </a:cubicBezTo>
                    <a:cubicBezTo>
                      <a:pt x="54746" y="395108"/>
                      <a:pt x="58405" y="402877"/>
                      <a:pt x="66438" y="400912"/>
                    </a:cubicBezTo>
                    <a:cubicBezTo>
                      <a:pt x="121239" y="387428"/>
                      <a:pt x="189340" y="380285"/>
                      <a:pt x="244052" y="357335"/>
                    </a:cubicBezTo>
                    <a:cubicBezTo>
                      <a:pt x="247087" y="356175"/>
                      <a:pt x="250300" y="354746"/>
                      <a:pt x="253156" y="353228"/>
                    </a:cubicBezTo>
                    <a:cubicBezTo>
                      <a:pt x="258690" y="350817"/>
                      <a:pt x="264223" y="347959"/>
                      <a:pt x="269400" y="345012"/>
                    </a:cubicBezTo>
                    <a:cubicBezTo>
                      <a:pt x="299211" y="327957"/>
                      <a:pt x="353209" y="282505"/>
                      <a:pt x="345890" y="24339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7" name="Google Shape;237;p3"/>
              <p:cNvSpPr/>
              <p:nvPr/>
            </p:nvSpPr>
            <p:spPr>
              <a:xfrm>
                <a:off x="5928577" y="6761286"/>
                <a:ext cx="368585" cy="322214"/>
              </a:xfrm>
              <a:custGeom>
                <a:avLst/>
                <a:gdLst/>
                <a:ahLst/>
                <a:cxnLst/>
                <a:rect l="l" t="t" r="r" b="b"/>
                <a:pathLst>
                  <a:path w="368585" h="322214" extrusionOk="0">
                    <a:moveTo>
                      <a:pt x="366815" y="211102"/>
                    </a:moveTo>
                    <a:cubicBezTo>
                      <a:pt x="363601" y="197976"/>
                      <a:pt x="357354" y="187707"/>
                      <a:pt x="349410" y="179938"/>
                    </a:cubicBezTo>
                    <a:cubicBezTo>
                      <a:pt x="347893" y="178420"/>
                      <a:pt x="346197" y="177080"/>
                      <a:pt x="344590" y="175741"/>
                    </a:cubicBezTo>
                    <a:cubicBezTo>
                      <a:pt x="332185" y="165918"/>
                      <a:pt x="316387" y="160739"/>
                      <a:pt x="299607" y="158685"/>
                    </a:cubicBezTo>
                    <a:cubicBezTo>
                      <a:pt x="296305" y="158239"/>
                      <a:pt x="293002" y="158060"/>
                      <a:pt x="289611" y="157881"/>
                    </a:cubicBezTo>
                    <a:cubicBezTo>
                      <a:pt x="269975" y="156720"/>
                      <a:pt x="249625" y="159310"/>
                      <a:pt x="232578" y="163418"/>
                    </a:cubicBezTo>
                    <a:cubicBezTo>
                      <a:pt x="203392" y="170472"/>
                      <a:pt x="175902" y="181992"/>
                      <a:pt x="149661" y="196279"/>
                    </a:cubicBezTo>
                    <a:cubicBezTo>
                      <a:pt x="154660" y="145916"/>
                      <a:pt x="156980" y="85908"/>
                      <a:pt x="138147" y="45724"/>
                    </a:cubicBezTo>
                    <a:cubicBezTo>
                      <a:pt x="135649" y="40634"/>
                      <a:pt x="133061" y="35813"/>
                      <a:pt x="129847" y="31437"/>
                    </a:cubicBezTo>
                    <a:cubicBezTo>
                      <a:pt x="116638" y="12417"/>
                      <a:pt x="96288" y="451"/>
                      <a:pt x="66031" y="4"/>
                    </a:cubicBezTo>
                    <a:cubicBezTo>
                      <a:pt x="57284" y="-85"/>
                      <a:pt x="49519" y="1165"/>
                      <a:pt x="42468" y="3844"/>
                    </a:cubicBezTo>
                    <a:cubicBezTo>
                      <a:pt x="38006" y="5273"/>
                      <a:pt x="33722" y="7506"/>
                      <a:pt x="30062" y="10006"/>
                    </a:cubicBezTo>
                    <a:cubicBezTo>
                      <a:pt x="11140" y="22775"/>
                      <a:pt x="1412" y="46171"/>
                      <a:pt x="341" y="71710"/>
                    </a:cubicBezTo>
                    <a:cubicBezTo>
                      <a:pt x="-373" y="88230"/>
                      <a:pt x="73" y="105286"/>
                      <a:pt x="1323" y="122431"/>
                    </a:cubicBezTo>
                    <a:cubicBezTo>
                      <a:pt x="1679" y="126896"/>
                      <a:pt x="2126" y="131450"/>
                      <a:pt x="2572" y="135915"/>
                    </a:cubicBezTo>
                    <a:lnTo>
                      <a:pt x="2572" y="136093"/>
                    </a:lnTo>
                    <a:cubicBezTo>
                      <a:pt x="3554" y="147344"/>
                      <a:pt x="4982" y="158506"/>
                      <a:pt x="6588" y="169847"/>
                    </a:cubicBezTo>
                    <a:cubicBezTo>
                      <a:pt x="7124" y="173776"/>
                      <a:pt x="7659" y="177795"/>
                      <a:pt x="8284" y="181635"/>
                    </a:cubicBezTo>
                    <a:cubicBezTo>
                      <a:pt x="15157" y="226551"/>
                      <a:pt x="24707" y="271646"/>
                      <a:pt x="30419" y="314062"/>
                    </a:cubicBezTo>
                    <a:cubicBezTo>
                      <a:pt x="32026" y="326474"/>
                      <a:pt x="51572" y="323974"/>
                      <a:pt x="49787" y="311561"/>
                    </a:cubicBezTo>
                    <a:cubicBezTo>
                      <a:pt x="48716" y="303436"/>
                      <a:pt x="47734" y="295399"/>
                      <a:pt x="46663" y="287451"/>
                    </a:cubicBezTo>
                    <a:cubicBezTo>
                      <a:pt x="131632" y="274057"/>
                      <a:pt x="224188" y="322813"/>
                      <a:pt x="306390" y="297006"/>
                    </a:cubicBezTo>
                    <a:cubicBezTo>
                      <a:pt x="327633" y="290487"/>
                      <a:pt x="348518" y="275575"/>
                      <a:pt x="359942" y="256108"/>
                    </a:cubicBezTo>
                    <a:cubicBezTo>
                      <a:pt x="361906" y="252536"/>
                      <a:pt x="363512" y="248964"/>
                      <a:pt x="364762" y="245393"/>
                    </a:cubicBezTo>
                    <a:cubicBezTo>
                      <a:pt x="368868" y="234855"/>
                      <a:pt x="369849" y="223247"/>
                      <a:pt x="366815" y="211102"/>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8" name="Google Shape;238;p3"/>
              <p:cNvSpPr/>
              <p:nvPr/>
            </p:nvSpPr>
            <p:spPr>
              <a:xfrm>
                <a:off x="5929989" y="6765131"/>
                <a:ext cx="136735" cy="236801"/>
              </a:xfrm>
              <a:custGeom>
                <a:avLst/>
                <a:gdLst/>
                <a:ahLst/>
                <a:cxnLst/>
                <a:rect l="l" t="t" r="r" b="b"/>
                <a:pathLst>
                  <a:path w="136735" h="236801" extrusionOk="0">
                    <a:moveTo>
                      <a:pt x="113173" y="231369"/>
                    </a:moveTo>
                    <a:cubicBezTo>
                      <a:pt x="104873" y="187523"/>
                      <a:pt x="92556" y="141893"/>
                      <a:pt x="77739" y="96977"/>
                    </a:cubicBezTo>
                    <a:cubicBezTo>
                      <a:pt x="88985" y="88851"/>
                      <a:pt x="99160" y="78849"/>
                      <a:pt x="109335" y="69294"/>
                    </a:cubicBezTo>
                    <a:cubicBezTo>
                      <a:pt x="118439" y="60722"/>
                      <a:pt x="128703" y="51971"/>
                      <a:pt x="136736" y="41880"/>
                    </a:cubicBezTo>
                    <a:cubicBezTo>
                      <a:pt x="134237" y="36790"/>
                      <a:pt x="131649" y="31968"/>
                      <a:pt x="128435" y="27593"/>
                    </a:cubicBezTo>
                    <a:cubicBezTo>
                      <a:pt x="117368" y="36166"/>
                      <a:pt x="108086" y="48399"/>
                      <a:pt x="98446" y="58311"/>
                    </a:cubicBezTo>
                    <a:cubicBezTo>
                      <a:pt x="90146" y="66794"/>
                      <a:pt x="81220" y="74831"/>
                      <a:pt x="73187" y="83493"/>
                    </a:cubicBezTo>
                    <a:cubicBezTo>
                      <a:pt x="63370" y="55007"/>
                      <a:pt x="52659" y="26968"/>
                      <a:pt x="41056" y="0"/>
                    </a:cubicBezTo>
                    <a:cubicBezTo>
                      <a:pt x="36594" y="1429"/>
                      <a:pt x="32310" y="3661"/>
                      <a:pt x="28650" y="6162"/>
                    </a:cubicBezTo>
                    <a:cubicBezTo>
                      <a:pt x="40253" y="49381"/>
                      <a:pt x="53463" y="93048"/>
                      <a:pt x="67922" y="136000"/>
                    </a:cubicBezTo>
                    <a:cubicBezTo>
                      <a:pt x="45430" y="129392"/>
                      <a:pt x="22759" y="123677"/>
                      <a:pt x="0" y="118587"/>
                    </a:cubicBezTo>
                    <a:cubicBezTo>
                      <a:pt x="357" y="123051"/>
                      <a:pt x="803" y="127606"/>
                      <a:pt x="1249" y="132070"/>
                    </a:cubicBezTo>
                    <a:lnTo>
                      <a:pt x="1249" y="132249"/>
                    </a:lnTo>
                    <a:cubicBezTo>
                      <a:pt x="24812" y="138053"/>
                      <a:pt x="48464" y="143768"/>
                      <a:pt x="72295" y="148858"/>
                    </a:cubicBezTo>
                    <a:cubicBezTo>
                      <a:pt x="82202" y="177880"/>
                      <a:pt x="92645" y="206454"/>
                      <a:pt x="103534" y="233780"/>
                    </a:cubicBezTo>
                    <a:cubicBezTo>
                      <a:pt x="105765" y="239048"/>
                      <a:pt x="114244" y="236905"/>
                      <a:pt x="113173" y="23136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39" name="Google Shape;239;p3"/>
              <p:cNvSpPr/>
              <p:nvPr/>
            </p:nvSpPr>
            <p:spPr>
              <a:xfrm>
                <a:off x="6110782" y="6447502"/>
                <a:ext cx="150246" cy="315263"/>
              </a:xfrm>
              <a:custGeom>
                <a:avLst/>
                <a:gdLst/>
                <a:ahLst/>
                <a:cxnLst/>
                <a:rect l="l" t="t" r="r" b="b"/>
                <a:pathLst>
                  <a:path w="150246" h="315263" extrusionOk="0">
                    <a:moveTo>
                      <a:pt x="132842" y="88939"/>
                    </a:moveTo>
                    <a:cubicBezTo>
                      <a:pt x="138287" y="81796"/>
                      <a:pt x="145517" y="74384"/>
                      <a:pt x="150247" y="66169"/>
                    </a:cubicBezTo>
                    <a:cubicBezTo>
                      <a:pt x="147569" y="61525"/>
                      <a:pt x="144713" y="56793"/>
                      <a:pt x="141411" y="52060"/>
                    </a:cubicBezTo>
                    <a:cubicBezTo>
                      <a:pt x="131325" y="60989"/>
                      <a:pt x="124542" y="76706"/>
                      <a:pt x="117758" y="87600"/>
                    </a:cubicBezTo>
                    <a:cubicBezTo>
                      <a:pt x="114099" y="93404"/>
                      <a:pt x="109458" y="99298"/>
                      <a:pt x="106334" y="105727"/>
                    </a:cubicBezTo>
                    <a:cubicBezTo>
                      <a:pt x="91875" y="66436"/>
                      <a:pt x="70454" y="29825"/>
                      <a:pt x="43053" y="0"/>
                    </a:cubicBezTo>
                    <a:cubicBezTo>
                      <a:pt x="36806" y="1696"/>
                      <a:pt x="31540" y="4107"/>
                      <a:pt x="26809" y="7233"/>
                    </a:cubicBezTo>
                    <a:cubicBezTo>
                      <a:pt x="43589" y="29200"/>
                      <a:pt x="58048" y="51435"/>
                      <a:pt x="70276" y="74027"/>
                    </a:cubicBezTo>
                    <a:cubicBezTo>
                      <a:pt x="48498" y="66258"/>
                      <a:pt x="23596" y="62954"/>
                      <a:pt x="301" y="61704"/>
                    </a:cubicBezTo>
                    <a:cubicBezTo>
                      <a:pt x="33" y="64561"/>
                      <a:pt x="-56" y="67508"/>
                      <a:pt x="33" y="70365"/>
                    </a:cubicBezTo>
                    <a:cubicBezTo>
                      <a:pt x="25113" y="77956"/>
                      <a:pt x="51979" y="85278"/>
                      <a:pt x="77238" y="87153"/>
                    </a:cubicBezTo>
                    <a:cubicBezTo>
                      <a:pt x="90626" y="113942"/>
                      <a:pt x="100533" y="141803"/>
                      <a:pt x="107405" y="171003"/>
                    </a:cubicBezTo>
                    <a:cubicBezTo>
                      <a:pt x="75542" y="164485"/>
                      <a:pt x="43411" y="159216"/>
                      <a:pt x="11101" y="156627"/>
                    </a:cubicBezTo>
                    <a:cubicBezTo>
                      <a:pt x="11815" y="159573"/>
                      <a:pt x="12529" y="162342"/>
                      <a:pt x="13064" y="165288"/>
                    </a:cubicBezTo>
                    <a:cubicBezTo>
                      <a:pt x="45553" y="170110"/>
                      <a:pt x="77862" y="175736"/>
                      <a:pt x="110083" y="183416"/>
                    </a:cubicBezTo>
                    <a:cubicBezTo>
                      <a:pt x="118116" y="223689"/>
                      <a:pt x="120168" y="266819"/>
                      <a:pt x="115616" y="314414"/>
                    </a:cubicBezTo>
                    <a:cubicBezTo>
                      <a:pt x="115527" y="315218"/>
                      <a:pt x="116866" y="315664"/>
                      <a:pt x="116955" y="314772"/>
                    </a:cubicBezTo>
                    <a:cubicBezTo>
                      <a:pt x="135074" y="253156"/>
                      <a:pt x="131682" y="181630"/>
                      <a:pt x="110172" y="116800"/>
                    </a:cubicBezTo>
                    <a:cubicBezTo>
                      <a:pt x="118829" y="108585"/>
                      <a:pt x="125613" y="98405"/>
                      <a:pt x="132842" y="8893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0" name="Google Shape;240;p3"/>
              <p:cNvSpPr/>
              <p:nvPr/>
            </p:nvSpPr>
            <p:spPr>
              <a:xfrm>
                <a:off x="6216360" y="6651724"/>
                <a:ext cx="231921" cy="151179"/>
              </a:xfrm>
              <a:custGeom>
                <a:avLst/>
                <a:gdLst/>
                <a:ahLst/>
                <a:cxnLst/>
                <a:rect l="l" t="t" r="r" b="b"/>
                <a:pathLst>
                  <a:path w="231921" h="151179" extrusionOk="0">
                    <a:moveTo>
                      <a:pt x="231922" y="17681"/>
                    </a:moveTo>
                    <a:cubicBezTo>
                      <a:pt x="231922" y="17681"/>
                      <a:pt x="231922" y="17681"/>
                      <a:pt x="231922" y="17502"/>
                    </a:cubicBezTo>
                    <a:cubicBezTo>
                      <a:pt x="229155" y="13662"/>
                      <a:pt x="225764" y="10626"/>
                      <a:pt x="221925" y="8215"/>
                    </a:cubicBezTo>
                    <a:cubicBezTo>
                      <a:pt x="201843" y="27146"/>
                      <a:pt x="181673" y="44291"/>
                      <a:pt x="161323" y="59918"/>
                    </a:cubicBezTo>
                    <a:cubicBezTo>
                      <a:pt x="170516" y="42684"/>
                      <a:pt x="181048" y="20449"/>
                      <a:pt x="183190" y="0"/>
                    </a:cubicBezTo>
                    <a:cubicBezTo>
                      <a:pt x="178906" y="178"/>
                      <a:pt x="174532" y="536"/>
                      <a:pt x="170337" y="1250"/>
                    </a:cubicBezTo>
                    <a:cubicBezTo>
                      <a:pt x="169177" y="7144"/>
                      <a:pt x="168373" y="13216"/>
                      <a:pt x="167124" y="18842"/>
                    </a:cubicBezTo>
                    <a:cubicBezTo>
                      <a:pt x="163822" y="33486"/>
                      <a:pt x="159359" y="48220"/>
                      <a:pt x="154539" y="62508"/>
                    </a:cubicBezTo>
                    <a:cubicBezTo>
                      <a:pt x="154272" y="63579"/>
                      <a:pt x="154450" y="64204"/>
                      <a:pt x="154985" y="64829"/>
                    </a:cubicBezTo>
                    <a:cubicBezTo>
                      <a:pt x="143829" y="72955"/>
                      <a:pt x="132672" y="80635"/>
                      <a:pt x="121159" y="87689"/>
                    </a:cubicBezTo>
                    <a:cubicBezTo>
                      <a:pt x="123836" y="76349"/>
                      <a:pt x="125443" y="64651"/>
                      <a:pt x="127406" y="53221"/>
                    </a:cubicBezTo>
                    <a:cubicBezTo>
                      <a:pt x="129370" y="40005"/>
                      <a:pt x="131958" y="26521"/>
                      <a:pt x="131601" y="13216"/>
                    </a:cubicBezTo>
                    <a:cubicBezTo>
                      <a:pt x="125264" y="15627"/>
                      <a:pt x="118927" y="18752"/>
                      <a:pt x="112769" y="21877"/>
                    </a:cubicBezTo>
                    <a:cubicBezTo>
                      <a:pt x="111430" y="31522"/>
                      <a:pt x="110984" y="41344"/>
                      <a:pt x="110448" y="50899"/>
                    </a:cubicBezTo>
                    <a:cubicBezTo>
                      <a:pt x="109556" y="65187"/>
                      <a:pt x="108395" y="80099"/>
                      <a:pt x="109734" y="94476"/>
                    </a:cubicBezTo>
                    <a:cubicBezTo>
                      <a:pt x="76800" y="113496"/>
                      <a:pt x="41366" y="128766"/>
                      <a:pt x="221" y="139660"/>
                    </a:cubicBezTo>
                    <a:cubicBezTo>
                      <a:pt x="-137" y="139749"/>
                      <a:pt x="-48" y="140374"/>
                      <a:pt x="399" y="140464"/>
                    </a:cubicBezTo>
                    <a:cubicBezTo>
                      <a:pt x="28603" y="137070"/>
                      <a:pt x="57610" y="130016"/>
                      <a:pt x="86082" y="119390"/>
                    </a:cubicBezTo>
                    <a:cubicBezTo>
                      <a:pt x="103487" y="129927"/>
                      <a:pt x="120712" y="141357"/>
                      <a:pt x="138563" y="151180"/>
                    </a:cubicBezTo>
                    <a:cubicBezTo>
                      <a:pt x="141597" y="150019"/>
                      <a:pt x="144811" y="148590"/>
                      <a:pt x="147667" y="147072"/>
                    </a:cubicBezTo>
                    <a:cubicBezTo>
                      <a:pt x="130798" y="135017"/>
                      <a:pt x="111073" y="125462"/>
                      <a:pt x="91884" y="117247"/>
                    </a:cubicBezTo>
                    <a:cubicBezTo>
                      <a:pt x="146328" y="95726"/>
                      <a:pt x="197292" y="62061"/>
                      <a:pt x="231922" y="1768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1" name="Google Shape;241;p3"/>
              <p:cNvSpPr/>
              <p:nvPr/>
            </p:nvSpPr>
            <p:spPr>
              <a:xfrm>
                <a:off x="6216491" y="6187023"/>
                <a:ext cx="165041" cy="293999"/>
              </a:xfrm>
              <a:custGeom>
                <a:avLst/>
                <a:gdLst/>
                <a:ahLst/>
                <a:cxnLst/>
                <a:rect l="l" t="t" r="r" b="b"/>
                <a:pathLst>
                  <a:path w="165041" h="293999" extrusionOk="0">
                    <a:moveTo>
                      <a:pt x="102195" y="108228"/>
                    </a:moveTo>
                    <a:cubicBezTo>
                      <a:pt x="104605" y="79653"/>
                      <a:pt x="115494" y="52685"/>
                      <a:pt x="128614" y="26700"/>
                    </a:cubicBezTo>
                    <a:cubicBezTo>
                      <a:pt x="126740" y="24021"/>
                      <a:pt x="124776" y="21521"/>
                      <a:pt x="122545" y="18842"/>
                    </a:cubicBezTo>
                    <a:cubicBezTo>
                      <a:pt x="108443" y="42416"/>
                      <a:pt x="97643" y="69294"/>
                      <a:pt x="92912" y="94655"/>
                    </a:cubicBezTo>
                    <a:cubicBezTo>
                      <a:pt x="68011" y="59561"/>
                      <a:pt x="37665" y="27950"/>
                      <a:pt x="4641" y="0"/>
                    </a:cubicBezTo>
                    <a:cubicBezTo>
                      <a:pt x="2499" y="2679"/>
                      <a:pt x="982" y="5536"/>
                      <a:pt x="0" y="8573"/>
                    </a:cubicBezTo>
                    <a:cubicBezTo>
                      <a:pt x="34541" y="38487"/>
                      <a:pt x="65512" y="72956"/>
                      <a:pt x="90949" y="111085"/>
                    </a:cubicBezTo>
                    <a:cubicBezTo>
                      <a:pt x="91306" y="113050"/>
                      <a:pt x="92377" y="114479"/>
                      <a:pt x="93984" y="115193"/>
                    </a:cubicBezTo>
                    <a:cubicBezTo>
                      <a:pt x="94073" y="115550"/>
                      <a:pt x="94251" y="115729"/>
                      <a:pt x="94341" y="115908"/>
                    </a:cubicBezTo>
                    <a:cubicBezTo>
                      <a:pt x="67208" y="106889"/>
                      <a:pt x="38201" y="98762"/>
                      <a:pt x="9371" y="95458"/>
                    </a:cubicBezTo>
                    <a:cubicBezTo>
                      <a:pt x="10442" y="97959"/>
                      <a:pt x="11692" y="100370"/>
                      <a:pt x="12763" y="102781"/>
                    </a:cubicBezTo>
                    <a:cubicBezTo>
                      <a:pt x="41770" y="108228"/>
                      <a:pt x="70421" y="113497"/>
                      <a:pt x="98982" y="123230"/>
                    </a:cubicBezTo>
                    <a:cubicBezTo>
                      <a:pt x="110049" y="140821"/>
                      <a:pt x="119688" y="158948"/>
                      <a:pt x="128168" y="177790"/>
                    </a:cubicBezTo>
                    <a:cubicBezTo>
                      <a:pt x="101124" y="170200"/>
                      <a:pt x="73545" y="165110"/>
                      <a:pt x="45787" y="161181"/>
                    </a:cubicBezTo>
                    <a:cubicBezTo>
                      <a:pt x="47037" y="163413"/>
                      <a:pt x="48464" y="165646"/>
                      <a:pt x="49803" y="167967"/>
                    </a:cubicBezTo>
                    <a:cubicBezTo>
                      <a:pt x="77026" y="173861"/>
                      <a:pt x="104069" y="180023"/>
                      <a:pt x="131470" y="185113"/>
                    </a:cubicBezTo>
                    <a:cubicBezTo>
                      <a:pt x="146108" y="219046"/>
                      <a:pt x="156104" y="254854"/>
                      <a:pt x="160656" y="292180"/>
                    </a:cubicBezTo>
                    <a:cubicBezTo>
                      <a:pt x="161102" y="294948"/>
                      <a:pt x="165297" y="294412"/>
                      <a:pt x="165029" y="291555"/>
                    </a:cubicBezTo>
                    <a:cubicBezTo>
                      <a:pt x="161995" y="224046"/>
                      <a:pt x="138253" y="162431"/>
                      <a:pt x="102195" y="108228"/>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2" name="Google Shape;242;p3"/>
              <p:cNvSpPr/>
              <p:nvPr/>
            </p:nvSpPr>
            <p:spPr>
              <a:xfrm>
                <a:off x="6396582" y="6386333"/>
                <a:ext cx="239310" cy="118278"/>
              </a:xfrm>
              <a:custGeom>
                <a:avLst/>
                <a:gdLst/>
                <a:ahLst/>
                <a:cxnLst/>
                <a:rect l="l" t="t" r="r" b="b"/>
                <a:pathLst>
                  <a:path w="239310" h="118278" extrusionOk="0">
                    <a:moveTo>
                      <a:pt x="239311" y="0"/>
                    </a:moveTo>
                    <a:cubicBezTo>
                      <a:pt x="212624" y="22949"/>
                      <a:pt x="184777" y="40809"/>
                      <a:pt x="145952" y="54293"/>
                    </a:cubicBezTo>
                    <a:cubicBezTo>
                      <a:pt x="140775" y="56079"/>
                      <a:pt x="135420" y="57864"/>
                      <a:pt x="130244" y="59918"/>
                    </a:cubicBezTo>
                    <a:cubicBezTo>
                      <a:pt x="129886" y="60008"/>
                      <a:pt x="129619" y="60186"/>
                      <a:pt x="129083" y="60275"/>
                    </a:cubicBezTo>
                    <a:cubicBezTo>
                      <a:pt x="85170" y="76349"/>
                      <a:pt x="41347" y="95012"/>
                      <a:pt x="380" y="117247"/>
                    </a:cubicBezTo>
                    <a:cubicBezTo>
                      <a:pt x="-334" y="117604"/>
                      <a:pt x="23" y="118497"/>
                      <a:pt x="916" y="118229"/>
                    </a:cubicBezTo>
                    <a:cubicBezTo>
                      <a:pt x="28316" y="109478"/>
                      <a:pt x="56074" y="99120"/>
                      <a:pt x="83742" y="87868"/>
                    </a:cubicBezTo>
                    <a:cubicBezTo>
                      <a:pt x="96952" y="94119"/>
                      <a:pt x="110786" y="99566"/>
                      <a:pt x="124531" y="104834"/>
                    </a:cubicBezTo>
                    <a:cubicBezTo>
                      <a:pt x="136670" y="109567"/>
                      <a:pt x="149611" y="112336"/>
                      <a:pt x="162018" y="115729"/>
                    </a:cubicBezTo>
                    <a:cubicBezTo>
                      <a:pt x="162196" y="115729"/>
                      <a:pt x="162196" y="115729"/>
                      <a:pt x="162196" y="115729"/>
                    </a:cubicBezTo>
                    <a:cubicBezTo>
                      <a:pt x="163446" y="114925"/>
                      <a:pt x="164427" y="114300"/>
                      <a:pt x="165498" y="113497"/>
                    </a:cubicBezTo>
                    <a:cubicBezTo>
                      <a:pt x="150950" y="106353"/>
                      <a:pt x="137027" y="98227"/>
                      <a:pt x="121675" y="92333"/>
                    </a:cubicBezTo>
                    <a:cubicBezTo>
                      <a:pt x="113731" y="89118"/>
                      <a:pt x="105252" y="84921"/>
                      <a:pt x="96684" y="82689"/>
                    </a:cubicBezTo>
                    <a:cubicBezTo>
                      <a:pt x="117212" y="74295"/>
                      <a:pt x="137294" y="65187"/>
                      <a:pt x="157198" y="55900"/>
                    </a:cubicBezTo>
                    <a:cubicBezTo>
                      <a:pt x="174067" y="61079"/>
                      <a:pt x="190668" y="66883"/>
                      <a:pt x="207537" y="72241"/>
                    </a:cubicBezTo>
                    <a:cubicBezTo>
                      <a:pt x="208518" y="70991"/>
                      <a:pt x="209501" y="69473"/>
                      <a:pt x="210304" y="68223"/>
                    </a:cubicBezTo>
                    <a:cubicBezTo>
                      <a:pt x="193524" y="62508"/>
                      <a:pt x="176031" y="58489"/>
                      <a:pt x="159072" y="55007"/>
                    </a:cubicBezTo>
                    <a:cubicBezTo>
                      <a:pt x="169069" y="50364"/>
                      <a:pt x="179244" y="45631"/>
                      <a:pt x="188972" y="40809"/>
                    </a:cubicBezTo>
                    <a:cubicBezTo>
                      <a:pt x="205484" y="32772"/>
                      <a:pt x="221639" y="23485"/>
                      <a:pt x="236812" y="12412"/>
                    </a:cubicBezTo>
                    <a:cubicBezTo>
                      <a:pt x="237883" y="8215"/>
                      <a:pt x="238775" y="4018"/>
                      <a:pt x="23931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3" name="Google Shape;243;p3"/>
              <p:cNvSpPr/>
              <p:nvPr/>
            </p:nvSpPr>
            <p:spPr>
              <a:xfrm>
                <a:off x="6525112" y="6314449"/>
                <a:ext cx="26156" cy="131980"/>
              </a:xfrm>
              <a:custGeom>
                <a:avLst/>
                <a:gdLst/>
                <a:ahLst/>
                <a:cxnLst/>
                <a:rect l="l" t="t" r="r" b="b"/>
                <a:pathLst>
                  <a:path w="26156" h="131980" extrusionOk="0">
                    <a:moveTo>
                      <a:pt x="23491" y="0"/>
                    </a:moveTo>
                    <a:cubicBezTo>
                      <a:pt x="21706" y="268"/>
                      <a:pt x="19920" y="446"/>
                      <a:pt x="18135" y="803"/>
                    </a:cubicBezTo>
                    <a:cubicBezTo>
                      <a:pt x="11620" y="44202"/>
                      <a:pt x="6354" y="87690"/>
                      <a:pt x="17" y="131088"/>
                    </a:cubicBezTo>
                    <a:cubicBezTo>
                      <a:pt x="-72" y="131713"/>
                      <a:pt x="195" y="131892"/>
                      <a:pt x="642" y="131981"/>
                    </a:cubicBezTo>
                    <a:cubicBezTo>
                      <a:pt x="1088" y="131892"/>
                      <a:pt x="1445" y="131802"/>
                      <a:pt x="1802" y="131624"/>
                    </a:cubicBezTo>
                    <a:cubicBezTo>
                      <a:pt x="22330" y="92690"/>
                      <a:pt x="30988" y="43756"/>
                      <a:pt x="23491" y="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4" name="Google Shape;244;p3"/>
              <p:cNvSpPr/>
              <p:nvPr/>
            </p:nvSpPr>
            <p:spPr>
              <a:xfrm>
                <a:off x="6511669" y="5913685"/>
                <a:ext cx="189110" cy="240117"/>
              </a:xfrm>
              <a:custGeom>
                <a:avLst/>
                <a:gdLst/>
                <a:ahLst/>
                <a:cxnLst/>
                <a:rect l="l" t="t" r="r" b="b"/>
                <a:pathLst>
                  <a:path w="189110" h="240117" extrusionOk="0">
                    <a:moveTo>
                      <a:pt x="126455" y="122426"/>
                    </a:moveTo>
                    <a:cubicBezTo>
                      <a:pt x="152695" y="87690"/>
                      <a:pt x="174116" y="49738"/>
                      <a:pt x="189111" y="8483"/>
                    </a:cubicBezTo>
                    <a:cubicBezTo>
                      <a:pt x="189111" y="8483"/>
                      <a:pt x="189111" y="8483"/>
                      <a:pt x="189111" y="8305"/>
                    </a:cubicBezTo>
                    <a:cubicBezTo>
                      <a:pt x="184023" y="4733"/>
                      <a:pt x="178133" y="2054"/>
                      <a:pt x="171885" y="0"/>
                    </a:cubicBezTo>
                    <a:cubicBezTo>
                      <a:pt x="157426" y="31790"/>
                      <a:pt x="141807" y="62240"/>
                      <a:pt x="124134" y="91351"/>
                    </a:cubicBezTo>
                    <a:cubicBezTo>
                      <a:pt x="122528" y="75902"/>
                      <a:pt x="116548" y="61436"/>
                      <a:pt x="107444" y="47417"/>
                    </a:cubicBezTo>
                    <a:cubicBezTo>
                      <a:pt x="100839" y="37147"/>
                      <a:pt x="93342" y="26700"/>
                      <a:pt x="85399" y="16698"/>
                    </a:cubicBezTo>
                    <a:cubicBezTo>
                      <a:pt x="82007" y="19556"/>
                      <a:pt x="78526" y="22592"/>
                      <a:pt x="75224" y="25896"/>
                    </a:cubicBezTo>
                    <a:cubicBezTo>
                      <a:pt x="80668" y="32058"/>
                      <a:pt x="86112" y="38666"/>
                      <a:pt x="91022" y="45541"/>
                    </a:cubicBezTo>
                    <a:cubicBezTo>
                      <a:pt x="104142" y="64026"/>
                      <a:pt x="109586" y="82689"/>
                      <a:pt x="116994" y="102781"/>
                    </a:cubicBezTo>
                    <a:cubicBezTo>
                      <a:pt x="106462" y="119211"/>
                      <a:pt x="95395" y="135106"/>
                      <a:pt x="83435" y="150465"/>
                    </a:cubicBezTo>
                    <a:cubicBezTo>
                      <a:pt x="78705" y="120461"/>
                      <a:pt x="62460" y="91529"/>
                      <a:pt x="39968" y="70812"/>
                    </a:cubicBezTo>
                    <a:cubicBezTo>
                      <a:pt x="37737" y="74116"/>
                      <a:pt x="35506" y="77688"/>
                      <a:pt x="33453" y="81171"/>
                    </a:cubicBezTo>
                    <a:cubicBezTo>
                      <a:pt x="51839" y="104031"/>
                      <a:pt x="66566" y="127963"/>
                      <a:pt x="80132" y="154662"/>
                    </a:cubicBezTo>
                    <a:cubicBezTo>
                      <a:pt x="57194" y="183863"/>
                      <a:pt x="31132" y="210830"/>
                      <a:pt x="1054" y="235476"/>
                    </a:cubicBezTo>
                    <a:cubicBezTo>
                      <a:pt x="-1623" y="237619"/>
                      <a:pt x="1322" y="241548"/>
                      <a:pt x="4089" y="239584"/>
                    </a:cubicBezTo>
                    <a:cubicBezTo>
                      <a:pt x="48269" y="207794"/>
                      <a:pt x="88880" y="170379"/>
                      <a:pt x="122260" y="127516"/>
                    </a:cubicBezTo>
                    <a:cubicBezTo>
                      <a:pt x="138861" y="132249"/>
                      <a:pt x="156266" y="135731"/>
                      <a:pt x="173759" y="139125"/>
                    </a:cubicBezTo>
                    <a:cubicBezTo>
                      <a:pt x="176526" y="136178"/>
                      <a:pt x="179382" y="132963"/>
                      <a:pt x="182059" y="129302"/>
                    </a:cubicBezTo>
                    <a:cubicBezTo>
                      <a:pt x="163585" y="125284"/>
                      <a:pt x="144663" y="122604"/>
                      <a:pt x="126455" y="122426"/>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5" name="Google Shape;245;p3"/>
              <p:cNvSpPr/>
              <p:nvPr/>
            </p:nvSpPr>
            <p:spPr>
              <a:xfrm>
                <a:off x="6241750" y="5877162"/>
                <a:ext cx="235581" cy="283470"/>
              </a:xfrm>
              <a:custGeom>
                <a:avLst/>
                <a:gdLst/>
                <a:ahLst/>
                <a:cxnLst/>
                <a:rect l="l" t="t" r="r" b="b"/>
                <a:pathLst>
                  <a:path w="235581" h="283470" extrusionOk="0">
                    <a:moveTo>
                      <a:pt x="134326" y="131445"/>
                    </a:moveTo>
                    <a:cubicBezTo>
                      <a:pt x="143608" y="116265"/>
                      <a:pt x="151463" y="100817"/>
                      <a:pt x="157978" y="84296"/>
                    </a:cubicBezTo>
                    <a:cubicBezTo>
                      <a:pt x="160834" y="77242"/>
                      <a:pt x="163958" y="69920"/>
                      <a:pt x="166368" y="62508"/>
                    </a:cubicBezTo>
                    <a:cubicBezTo>
                      <a:pt x="165475" y="60990"/>
                      <a:pt x="164226" y="59472"/>
                      <a:pt x="163155" y="58132"/>
                    </a:cubicBezTo>
                    <a:cubicBezTo>
                      <a:pt x="161548" y="56168"/>
                      <a:pt x="159942" y="54025"/>
                      <a:pt x="158067" y="51703"/>
                    </a:cubicBezTo>
                    <a:cubicBezTo>
                      <a:pt x="154587" y="61079"/>
                      <a:pt x="152177" y="71170"/>
                      <a:pt x="148964" y="80457"/>
                    </a:cubicBezTo>
                    <a:cubicBezTo>
                      <a:pt x="143341" y="96619"/>
                      <a:pt x="137539" y="112693"/>
                      <a:pt x="131738" y="128677"/>
                    </a:cubicBezTo>
                    <a:cubicBezTo>
                      <a:pt x="128792" y="125105"/>
                      <a:pt x="125579" y="121444"/>
                      <a:pt x="122634" y="118051"/>
                    </a:cubicBezTo>
                    <a:cubicBezTo>
                      <a:pt x="86754" y="76260"/>
                      <a:pt x="48196" y="36612"/>
                      <a:pt x="6872" y="0"/>
                    </a:cubicBezTo>
                    <a:cubicBezTo>
                      <a:pt x="3838" y="3840"/>
                      <a:pt x="1428" y="8126"/>
                      <a:pt x="0" y="12859"/>
                    </a:cubicBezTo>
                    <a:cubicBezTo>
                      <a:pt x="34541" y="44648"/>
                      <a:pt x="68546" y="78135"/>
                      <a:pt x="100856" y="112961"/>
                    </a:cubicBezTo>
                    <a:cubicBezTo>
                      <a:pt x="76847" y="115997"/>
                      <a:pt x="52659" y="118587"/>
                      <a:pt x="28472" y="120819"/>
                    </a:cubicBezTo>
                    <a:cubicBezTo>
                      <a:pt x="28561" y="121176"/>
                      <a:pt x="28829" y="121533"/>
                      <a:pt x="29007" y="121712"/>
                    </a:cubicBezTo>
                    <a:cubicBezTo>
                      <a:pt x="54355" y="120462"/>
                      <a:pt x="79792" y="118765"/>
                      <a:pt x="105229" y="117604"/>
                    </a:cubicBezTo>
                    <a:cubicBezTo>
                      <a:pt x="119242" y="132874"/>
                      <a:pt x="132809" y="148590"/>
                      <a:pt x="146286" y="164396"/>
                    </a:cubicBezTo>
                    <a:cubicBezTo>
                      <a:pt x="129863" y="167521"/>
                      <a:pt x="113441" y="170289"/>
                      <a:pt x="96840" y="172075"/>
                    </a:cubicBezTo>
                    <a:cubicBezTo>
                      <a:pt x="89431" y="172790"/>
                      <a:pt x="81934" y="173326"/>
                      <a:pt x="74526" y="174040"/>
                    </a:cubicBezTo>
                    <a:cubicBezTo>
                      <a:pt x="77918" y="177165"/>
                      <a:pt x="80953" y="180290"/>
                      <a:pt x="84344" y="183327"/>
                    </a:cubicBezTo>
                    <a:cubicBezTo>
                      <a:pt x="107015" y="182076"/>
                      <a:pt x="130934" y="176540"/>
                      <a:pt x="151373" y="172343"/>
                    </a:cubicBezTo>
                    <a:cubicBezTo>
                      <a:pt x="151731" y="172254"/>
                      <a:pt x="151998" y="172075"/>
                      <a:pt x="152355" y="171808"/>
                    </a:cubicBezTo>
                    <a:cubicBezTo>
                      <a:pt x="181898" y="207526"/>
                      <a:pt x="209745" y="244584"/>
                      <a:pt x="234201" y="283161"/>
                    </a:cubicBezTo>
                    <a:cubicBezTo>
                      <a:pt x="234736" y="283875"/>
                      <a:pt x="235807" y="283250"/>
                      <a:pt x="235539" y="282357"/>
                    </a:cubicBezTo>
                    <a:cubicBezTo>
                      <a:pt x="215636" y="227529"/>
                      <a:pt x="172973" y="176540"/>
                      <a:pt x="134326" y="13144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6" name="Google Shape;246;p3"/>
              <p:cNvSpPr/>
              <p:nvPr/>
            </p:nvSpPr>
            <p:spPr>
              <a:xfrm>
                <a:off x="6217384" y="5528548"/>
                <a:ext cx="262761" cy="282892"/>
              </a:xfrm>
              <a:custGeom>
                <a:avLst/>
                <a:gdLst/>
                <a:ahLst/>
                <a:cxnLst/>
                <a:rect l="l" t="t" r="r" b="b"/>
                <a:pathLst>
                  <a:path w="262761" h="282892" extrusionOk="0">
                    <a:moveTo>
                      <a:pt x="182256" y="163235"/>
                    </a:moveTo>
                    <a:cubicBezTo>
                      <a:pt x="186808" y="146447"/>
                      <a:pt x="189306" y="127248"/>
                      <a:pt x="189663" y="108853"/>
                    </a:cubicBezTo>
                    <a:cubicBezTo>
                      <a:pt x="185915" y="103852"/>
                      <a:pt x="181988" y="99030"/>
                      <a:pt x="178060" y="94387"/>
                    </a:cubicBezTo>
                    <a:cubicBezTo>
                      <a:pt x="173776" y="113943"/>
                      <a:pt x="172884" y="135999"/>
                      <a:pt x="176186" y="155644"/>
                    </a:cubicBezTo>
                    <a:cubicBezTo>
                      <a:pt x="160210" y="136088"/>
                      <a:pt x="143519" y="117157"/>
                      <a:pt x="126115" y="98852"/>
                    </a:cubicBezTo>
                    <a:cubicBezTo>
                      <a:pt x="130221" y="81796"/>
                      <a:pt x="131827" y="62687"/>
                      <a:pt x="129775" y="45095"/>
                    </a:cubicBezTo>
                    <a:cubicBezTo>
                      <a:pt x="125401" y="41344"/>
                      <a:pt x="120849" y="37684"/>
                      <a:pt x="116029" y="34290"/>
                    </a:cubicBezTo>
                    <a:cubicBezTo>
                      <a:pt x="115851" y="52864"/>
                      <a:pt x="117190" y="72688"/>
                      <a:pt x="119243" y="91886"/>
                    </a:cubicBezTo>
                    <a:cubicBezTo>
                      <a:pt x="86219" y="58222"/>
                      <a:pt x="50696" y="27235"/>
                      <a:pt x="13121" y="0"/>
                    </a:cubicBezTo>
                    <a:cubicBezTo>
                      <a:pt x="7944" y="2143"/>
                      <a:pt x="3481" y="5805"/>
                      <a:pt x="0" y="11162"/>
                    </a:cubicBezTo>
                    <a:cubicBezTo>
                      <a:pt x="49893" y="50006"/>
                      <a:pt x="97822" y="92869"/>
                      <a:pt x="142359" y="138767"/>
                    </a:cubicBezTo>
                    <a:cubicBezTo>
                      <a:pt x="114780" y="136535"/>
                      <a:pt x="86308" y="138053"/>
                      <a:pt x="58193" y="141178"/>
                    </a:cubicBezTo>
                    <a:cubicBezTo>
                      <a:pt x="61139" y="144929"/>
                      <a:pt x="64084" y="148858"/>
                      <a:pt x="67029" y="152609"/>
                    </a:cubicBezTo>
                    <a:cubicBezTo>
                      <a:pt x="94609" y="152340"/>
                      <a:pt x="122010" y="150287"/>
                      <a:pt x="148339" y="144750"/>
                    </a:cubicBezTo>
                    <a:cubicBezTo>
                      <a:pt x="160478" y="157520"/>
                      <a:pt x="172348" y="170646"/>
                      <a:pt x="183773" y="183684"/>
                    </a:cubicBezTo>
                    <a:cubicBezTo>
                      <a:pt x="166904" y="184309"/>
                      <a:pt x="150035" y="184398"/>
                      <a:pt x="133077" y="186006"/>
                    </a:cubicBezTo>
                    <a:cubicBezTo>
                      <a:pt x="121474" y="187077"/>
                      <a:pt x="110228" y="189309"/>
                      <a:pt x="98803" y="190738"/>
                    </a:cubicBezTo>
                    <a:cubicBezTo>
                      <a:pt x="100678" y="192881"/>
                      <a:pt x="102641" y="195203"/>
                      <a:pt x="104516" y="197257"/>
                    </a:cubicBezTo>
                    <a:cubicBezTo>
                      <a:pt x="110139" y="196810"/>
                      <a:pt x="115851" y="195828"/>
                      <a:pt x="121563" y="195203"/>
                    </a:cubicBezTo>
                    <a:cubicBezTo>
                      <a:pt x="143787" y="192613"/>
                      <a:pt x="166101" y="189666"/>
                      <a:pt x="188592" y="189488"/>
                    </a:cubicBezTo>
                    <a:cubicBezTo>
                      <a:pt x="214833" y="219670"/>
                      <a:pt x="239645" y="250835"/>
                      <a:pt x="261959" y="282892"/>
                    </a:cubicBezTo>
                    <a:cubicBezTo>
                      <a:pt x="262316" y="282625"/>
                      <a:pt x="262494" y="282178"/>
                      <a:pt x="262762" y="281732"/>
                    </a:cubicBezTo>
                    <a:cubicBezTo>
                      <a:pt x="239824" y="240834"/>
                      <a:pt x="212691" y="201097"/>
                      <a:pt x="182256" y="16323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47" name="Google Shape;247;p3"/>
              <p:cNvSpPr/>
              <p:nvPr/>
            </p:nvSpPr>
            <p:spPr>
              <a:xfrm>
                <a:off x="6473358" y="5446127"/>
                <a:ext cx="117299" cy="289766"/>
              </a:xfrm>
              <a:custGeom>
                <a:avLst/>
                <a:gdLst/>
                <a:ahLst/>
                <a:cxnLst/>
                <a:rect l="l" t="t" r="r" b="b"/>
                <a:pathLst>
                  <a:path w="117299" h="289766" extrusionOk="0">
                    <a:moveTo>
                      <a:pt x="110321" y="111799"/>
                    </a:moveTo>
                    <a:cubicBezTo>
                      <a:pt x="90061" y="111799"/>
                      <a:pt x="69532" y="113050"/>
                      <a:pt x="50611" y="120461"/>
                    </a:cubicBezTo>
                    <a:cubicBezTo>
                      <a:pt x="55430" y="108585"/>
                      <a:pt x="60607" y="96798"/>
                      <a:pt x="66319" y="85189"/>
                    </a:cubicBezTo>
                    <a:cubicBezTo>
                      <a:pt x="82831" y="81617"/>
                      <a:pt x="99611" y="78581"/>
                      <a:pt x="116390" y="76438"/>
                    </a:cubicBezTo>
                    <a:cubicBezTo>
                      <a:pt x="117818" y="76349"/>
                      <a:pt x="117461" y="74206"/>
                      <a:pt x="116034" y="74206"/>
                    </a:cubicBezTo>
                    <a:cubicBezTo>
                      <a:pt x="100057" y="75009"/>
                      <a:pt x="84527" y="77241"/>
                      <a:pt x="68908" y="80188"/>
                    </a:cubicBezTo>
                    <a:cubicBezTo>
                      <a:pt x="81581" y="55453"/>
                      <a:pt x="96219" y="31165"/>
                      <a:pt x="113891" y="7590"/>
                    </a:cubicBezTo>
                    <a:cubicBezTo>
                      <a:pt x="112106" y="4822"/>
                      <a:pt x="109696" y="2589"/>
                      <a:pt x="106930" y="625"/>
                    </a:cubicBezTo>
                    <a:cubicBezTo>
                      <a:pt x="106483" y="446"/>
                      <a:pt x="106215" y="89"/>
                      <a:pt x="105769" y="0"/>
                    </a:cubicBezTo>
                    <a:cubicBezTo>
                      <a:pt x="31689" y="76795"/>
                      <a:pt x="14820" y="187345"/>
                      <a:pt x="4" y="288965"/>
                    </a:cubicBezTo>
                    <a:cubicBezTo>
                      <a:pt x="-85" y="289857"/>
                      <a:pt x="1253" y="290125"/>
                      <a:pt x="1521" y="289143"/>
                    </a:cubicBezTo>
                    <a:cubicBezTo>
                      <a:pt x="13838" y="232350"/>
                      <a:pt x="27405" y="178504"/>
                      <a:pt x="47665" y="127426"/>
                    </a:cubicBezTo>
                    <a:cubicBezTo>
                      <a:pt x="68997" y="126712"/>
                      <a:pt x="90150" y="121890"/>
                      <a:pt x="111035" y="118854"/>
                    </a:cubicBezTo>
                    <a:cubicBezTo>
                      <a:pt x="112463" y="118765"/>
                      <a:pt x="113356" y="118050"/>
                      <a:pt x="113624" y="117157"/>
                    </a:cubicBezTo>
                    <a:cubicBezTo>
                      <a:pt x="113802" y="116711"/>
                      <a:pt x="114070" y="116264"/>
                      <a:pt x="113980" y="115818"/>
                    </a:cubicBezTo>
                    <a:cubicBezTo>
                      <a:pt x="114159" y="113764"/>
                      <a:pt x="112642" y="111799"/>
                      <a:pt x="110321" y="11179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48" name="Google Shape;248;p3"/>
            <p:cNvSpPr/>
            <p:nvPr/>
          </p:nvSpPr>
          <p:spPr>
            <a:xfrm>
              <a:off x="5801585" y="5081052"/>
              <a:ext cx="724914" cy="2138942"/>
            </a:xfrm>
            <a:custGeom>
              <a:avLst/>
              <a:gdLst/>
              <a:ahLst/>
              <a:cxnLst/>
              <a:rect l="l" t="t" r="r" b="b"/>
              <a:pathLst>
                <a:path w="724914" h="2138942" extrusionOk="0">
                  <a:moveTo>
                    <a:pt x="470779" y="1647110"/>
                  </a:moveTo>
                  <a:cubicBezTo>
                    <a:pt x="349127" y="1834901"/>
                    <a:pt x="209981" y="2024300"/>
                    <a:pt x="17461" y="2137350"/>
                  </a:cubicBezTo>
                  <a:cubicBezTo>
                    <a:pt x="12106" y="2140476"/>
                    <a:pt x="5234" y="2138868"/>
                    <a:pt x="1842" y="2133689"/>
                  </a:cubicBezTo>
                  <a:cubicBezTo>
                    <a:pt x="-1460" y="2128688"/>
                    <a:pt x="-211" y="2122259"/>
                    <a:pt x="4698" y="2118687"/>
                  </a:cubicBezTo>
                  <a:cubicBezTo>
                    <a:pt x="148932" y="2013674"/>
                    <a:pt x="272458" y="1875443"/>
                    <a:pt x="405356" y="1670506"/>
                  </a:cubicBezTo>
                  <a:cubicBezTo>
                    <a:pt x="552267" y="1443871"/>
                    <a:pt x="633309" y="1250721"/>
                    <a:pt x="660264" y="1062662"/>
                  </a:cubicBezTo>
                  <a:cubicBezTo>
                    <a:pt x="712655" y="697260"/>
                    <a:pt x="582702" y="317390"/>
                    <a:pt x="312711" y="46464"/>
                  </a:cubicBezTo>
                  <a:cubicBezTo>
                    <a:pt x="300840" y="34498"/>
                    <a:pt x="303340" y="17353"/>
                    <a:pt x="312711" y="7619"/>
                  </a:cubicBezTo>
                  <a:cubicBezTo>
                    <a:pt x="318334" y="1726"/>
                    <a:pt x="325474" y="-775"/>
                    <a:pt x="332526" y="208"/>
                  </a:cubicBezTo>
                  <a:cubicBezTo>
                    <a:pt x="337167" y="833"/>
                    <a:pt x="341808" y="3065"/>
                    <a:pt x="345914" y="6727"/>
                  </a:cubicBezTo>
                  <a:cubicBezTo>
                    <a:pt x="625187" y="262562"/>
                    <a:pt x="766297" y="660916"/>
                    <a:pt x="714262" y="1046410"/>
                  </a:cubicBezTo>
                  <a:cubicBezTo>
                    <a:pt x="688289" y="1237773"/>
                    <a:pt x="608675" y="1434226"/>
                    <a:pt x="470779" y="1647110"/>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49" name="Google Shape;249;p3"/>
          <p:cNvGrpSpPr/>
          <p:nvPr/>
        </p:nvGrpSpPr>
        <p:grpSpPr>
          <a:xfrm>
            <a:off x="5100276" y="3765806"/>
            <a:ext cx="1290046" cy="1571344"/>
            <a:chOff x="6461514" y="5104403"/>
            <a:chExt cx="1782571" cy="2171265"/>
          </a:xfrm>
        </p:grpSpPr>
        <p:sp>
          <p:nvSpPr>
            <p:cNvPr id="250" name="Google Shape;250;p3"/>
            <p:cNvSpPr/>
            <p:nvPr/>
          </p:nvSpPr>
          <p:spPr>
            <a:xfrm>
              <a:off x="7138038" y="5109667"/>
              <a:ext cx="913532" cy="1870229"/>
            </a:xfrm>
            <a:custGeom>
              <a:avLst/>
              <a:gdLst/>
              <a:ahLst/>
              <a:cxnLst/>
              <a:rect l="l" t="t" r="r" b="b"/>
              <a:pathLst>
                <a:path w="913532" h="1870229" extrusionOk="0">
                  <a:moveTo>
                    <a:pt x="69522" y="7043"/>
                  </a:moveTo>
                  <a:cubicBezTo>
                    <a:pt x="57473" y="14098"/>
                    <a:pt x="48637" y="24992"/>
                    <a:pt x="41943" y="37315"/>
                  </a:cubicBezTo>
                  <a:cubicBezTo>
                    <a:pt x="37212" y="45977"/>
                    <a:pt x="33464" y="55442"/>
                    <a:pt x="30161" y="64729"/>
                  </a:cubicBezTo>
                  <a:cubicBezTo>
                    <a:pt x="1511" y="148400"/>
                    <a:pt x="-4201" y="243412"/>
                    <a:pt x="2582" y="334317"/>
                  </a:cubicBezTo>
                  <a:cubicBezTo>
                    <a:pt x="2761" y="338692"/>
                    <a:pt x="3117" y="342978"/>
                    <a:pt x="3564" y="347264"/>
                  </a:cubicBezTo>
                  <a:cubicBezTo>
                    <a:pt x="5617" y="371643"/>
                    <a:pt x="8651" y="395664"/>
                    <a:pt x="12311" y="418970"/>
                  </a:cubicBezTo>
                  <a:cubicBezTo>
                    <a:pt x="17934" y="454956"/>
                    <a:pt x="24895" y="490854"/>
                    <a:pt x="33196" y="526483"/>
                  </a:cubicBezTo>
                  <a:cubicBezTo>
                    <a:pt x="33732" y="528984"/>
                    <a:pt x="34267" y="531484"/>
                    <a:pt x="34892" y="533895"/>
                  </a:cubicBezTo>
                  <a:cubicBezTo>
                    <a:pt x="67648" y="673020"/>
                    <a:pt x="118700" y="809019"/>
                    <a:pt x="179928" y="939214"/>
                  </a:cubicBezTo>
                  <a:cubicBezTo>
                    <a:pt x="181713" y="943053"/>
                    <a:pt x="183498" y="946893"/>
                    <a:pt x="185462" y="950733"/>
                  </a:cubicBezTo>
                  <a:cubicBezTo>
                    <a:pt x="219914" y="1023242"/>
                    <a:pt x="257489" y="1093876"/>
                    <a:pt x="296850" y="1162188"/>
                  </a:cubicBezTo>
                  <a:cubicBezTo>
                    <a:pt x="302116" y="1171386"/>
                    <a:pt x="307471" y="1180583"/>
                    <a:pt x="313094" y="1189781"/>
                  </a:cubicBezTo>
                  <a:cubicBezTo>
                    <a:pt x="314612" y="1192638"/>
                    <a:pt x="316218" y="1195406"/>
                    <a:pt x="318093" y="1198353"/>
                  </a:cubicBezTo>
                  <a:cubicBezTo>
                    <a:pt x="389138" y="1318279"/>
                    <a:pt x="468305" y="1433472"/>
                    <a:pt x="553275" y="1543932"/>
                  </a:cubicBezTo>
                  <a:cubicBezTo>
                    <a:pt x="599865" y="1604565"/>
                    <a:pt x="648240" y="1663857"/>
                    <a:pt x="697865" y="1722079"/>
                  </a:cubicBezTo>
                  <a:cubicBezTo>
                    <a:pt x="710361" y="1736635"/>
                    <a:pt x="727854" y="1758959"/>
                    <a:pt x="748294" y="1781819"/>
                  </a:cubicBezTo>
                  <a:cubicBezTo>
                    <a:pt x="748382" y="1781819"/>
                    <a:pt x="748382" y="1781908"/>
                    <a:pt x="748472" y="1782087"/>
                  </a:cubicBezTo>
                  <a:cubicBezTo>
                    <a:pt x="772392" y="1808697"/>
                    <a:pt x="799882" y="1836379"/>
                    <a:pt x="827461" y="1853346"/>
                  </a:cubicBezTo>
                  <a:cubicBezTo>
                    <a:pt x="845312" y="1864508"/>
                    <a:pt x="863163" y="1871116"/>
                    <a:pt x="879942" y="1870134"/>
                  </a:cubicBezTo>
                  <a:cubicBezTo>
                    <a:pt x="963840" y="1865490"/>
                    <a:pt x="867447" y="1757619"/>
                    <a:pt x="840314" y="1727169"/>
                  </a:cubicBezTo>
                  <a:cubicBezTo>
                    <a:pt x="717412" y="1589474"/>
                    <a:pt x="620572" y="1434454"/>
                    <a:pt x="547384" y="1267737"/>
                  </a:cubicBezTo>
                  <a:cubicBezTo>
                    <a:pt x="546670" y="1266308"/>
                    <a:pt x="546045" y="1264701"/>
                    <a:pt x="545420" y="1263182"/>
                  </a:cubicBezTo>
                  <a:cubicBezTo>
                    <a:pt x="511326" y="1185226"/>
                    <a:pt x="482586" y="1104591"/>
                    <a:pt x="458667" y="1022081"/>
                  </a:cubicBezTo>
                  <a:cubicBezTo>
                    <a:pt x="458309" y="1021099"/>
                    <a:pt x="458042" y="1020206"/>
                    <a:pt x="457774" y="1019313"/>
                  </a:cubicBezTo>
                  <a:cubicBezTo>
                    <a:pt x="457060" y="1016813"/>
                    <a:pt x="456346" y="1014312"/>
                    <a:pt x="455721" y="1011812"/>
                  </a:cubicBezTo>
                  <a:cubicBezTo>
                    <a:pt x="424036" y="901173"/>
                    <a:pt x="397885" y="788391"/>
                    <a:pt x="370395" y="675877"/>
                  </a:cubicBezTo>
                  <a:cubicBezTo>
                    <a:pt x="369681" y="672841"/>
                    <a:pt x="368967" y="669626"/>
                    <a:pt x="368074" y="666412"/>
                  </a:cubicBezTo>
                  <a:cubicBezTo>
                    <a:pt x="354151" y="608993"/>
                    <a:pt x="339870" y="551665"/>
                    <a:pt x="324519" y="494693"/>
                  </a:cubicBezTo>
                  <a:cubicBezTo>
                    <a:pt x="323001" y="489425"/>
                    <a:pt x="321662" y="483978"/>
                    <a:pt x="320145" y="478710"/>
                  </a:cubicBezTo>
                  <a:cubicBezTo>
                    <a:pt x="290692" y="371821"/>
                    <a:pt x="256865" y="266361"/>
                    <a:pt x="212952" y="164206"/>
                  </a:cubicBezTo>
                  <a:cubicBezTo>
                    <a:pt x="193852" y="119915"/>
                    <a:pt x="140746" y="-34569"/>
                    <a:pt x="69522" y="704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1" name="Google Shape;251;p3"/>
            <p:cNvSpPr/>
            <p:nvPr/>
          </p:nvSpPr>
          <p:spPr>
            <a:xfrm>
              <a:off x="6565651" y="5104403"/>
              <a:ext cx="1678434" cy="2171265"/>
            </a:xfrm>
            <a:custGeom>
              <a:avLst/>
              <a:gdLst/>
              <a:ahLst/>
              <a:cxnLst/>
              <a:rect l="l" t="t" r="r" b="b"/>
              <a:pathLst>
                <a:path w="1678434" h="2171265" extrusionOk="0">
                  <a:moveTo>
                    <a:pt x="1785" y="124196"/>
                  </a:moveTo>
                  <a:cubicBezTo>
                    <a:pt x="-10265" y="253409"/>
                    <a:pt x="41145" y="391551"/>
                    <a:pt x="82470" y="512638"/>
                  </a:cubicBezTo>
                  <a:cubicBezTo>
                    <a:pt x="83005" y="514423"/>
                    <a:pt x="83630" y="516031"/>
                    <a:pt x="84344" y="517817"/>
                  </a:cubicBezTo>
                  <a:cubicBezTo>
                    <a:pt x="86040" y="522817"/>
                    <a:pt x="87736" y="527728"/>
                    <a:pt x="89521" y="532818"/>
                  </a:cubicBezTo>
                  <a:cubicBezTo>
                    <a:pt x="123437" y="629438"/>
                    <a:pt x="163512" y="723914"/>
                    <a:pt x="209477" y="815443"/>
                  </a:cubicBezTo>
                  <a:cubicBezTo>
                    <a:pt x="211441" y="819372"/>
                    <a:pt x="213226" y="823123"/>
                    <a:pt x="215278" y="826873"/>
                  </a:cubicBezTo>
                  <a:cubicBezTo>
                    <a:pt x="225543" y="847322"/>
                    <a:pt x="236164" y="867593"/>
                    <a:pt x="247053" y="887774"/>
                  </a:cubicBezTo>
                  <a:cubicBezTo>
                    <a:pt x="303104" y="991090"/>
                    <a:pt x="366563" y="1090388"/>
                    <a:pt x="436895" y="1184507"/>
                  </a:cubicBezTo>
                  <a:cubicBezTo>
                    <a:pt x="438858" y="1187365"/>
                    <a:pt x="440911" y="1189954"/>
                    <a:pt x="442964" y="1192633"/>
                  </a:cubicBezTo>
                  <a:cubicBezTo>
                    <a:pt x="534716" y="1314524"/>
                    <a:pt x="637804" y="1427841"/>
                    <a:pt x="750977" y="1530175"/>
                  </a:cubicBezTo>
                  <a:cubicBezTo>
                    <a:pt x="878342" y="1645279"/>
                    <a:pt x="1005528" y="1759490"/>
                    <a:pt x="1140746" y="1866378"/>
                  </a:cubicBezTo>
                  <a:cubicBezTo>
                    <a:pt x="1296404" y="1989251"/>
                    <a:pt x="1457684" y="2119357"/>
                    <a:pt x="1652792" y="2170613"/>
                  </a:cubicBezTo>
                  <a:cubicBezTo>
                    <a:pt x="1675284" y="2176506"/>
                    <a:pt x="1689475" y="2140787"/>
                    <a:pt x="1667340" y="2131411"/>
                  </a:cubicBezTo>
                  <a:cubicBezTo>
                    <a:pt x="1617269" y="2110159"/>
                    <a:pt x="1568805" y="2086138"/>
                    <a:pt x="1521947" y="2059795"/>
                  </a:cubicBezTo>
                  <a:cubicBezTo>
                    <a:pt x="1511683" y="2054169"/>
                    <a:pt x="1501597" y="2048276"/>
                    <a:pt x="1491333" y="2042293"/>
                  </a:cubicBezTo>
                  <a:cubicBezTo>
                    <a:pt x="1471876" y="2030774"/>
                    <a:pt x="1452686" y="2018986"/>
                    <a:pt x="1433675" y="2006842"/>
                  </a:cubicBezTo>
                  <a:cubicBezTo>
                    <a:pt x="1433497" y="2006039"/>
                    <a:pt x="1433050" y="2005235"/>
                    <a:pt x="1432694" y="2004431"/>
                  </a:cubicBezTo>
                  <a:lnTo>
                    <a:pt x="1433050" y="2004163"/>
                  </a:lnTo>
                  <a:cubicBezTo>
                    <a:pt x="1422251" y="1989965"/>
                    <a:pt x="1411898" y="1975588"/>
                    <a:pt x="1401901" y="1960855"/>
                  </a:cubicBezTo>
                  <a:cubicBezTo>
                    <a:pt x="1389495" y="1937280"/>
                    <a:pt x="1375929" y="1914152"/>
                    <a:pt x="1360666" y="1891917"/>
                  </a:cubicBezTo>
                  <a:cubicBezTo>
                    <a:pt x="1355579" y="1884505"/>
                    <a:pt x="1347546" y="1885577"/>
                    <a:pt x="1343083" y="1890578"/>
                  </a:cubicBezTo>
                  <a:cubicBezTo>
                    <a:pt x="1342191" y="1888970"/>
                    <a:pt x="1341298" y="1887363"/>
                    <a:pt x="1340406" y="1885845"/>
                  </a:cubicBezTo>
                  <a:cubicBezTo>
                    <a:pt x="1343083" y="1884595"/>
                    <a:pt x="1344958" y="1881469"/>
                    <a:pt x="1342816" y="1878880"/>
                  </a:cubicBezTo>
                  <a:cubicBezTo>
                    <a:pt x="1336478" y="1871200"/>
                    <a:pt x="1330142" y="1863521"/>
                    <a:pt x="1323715" y="1855841"/>
                  </a:cubicBezTo>
                  <a:cubicBezTo>
                    <a:pt x="1322466" y="1853698"/>
                    <a:pt x="1321305" y="1851644"/>
                    <a:pt x="1320056" y="1849590"/>
                  </a:cubicBezTo>
                  <a:cubicBezTo>
                    <a:pt x="1318896" y="1847715"/>
                    <a:pt x="1317111" y="1846376"/>
                    <a:pt x="1315236" y="1845572"/>
                  </a:cubicBezTo>
                  <a:cubicBezTo>
                    <a:pt x="1114059" y="1602595"/>
                    <a:pt x="906277" y="1363726"/>
                    <a:pt x="738035" y="1096460"/>
                  </a:cubicBezTo>
                  <a:cubicBezTo>
                    <a:pt x="735447" y="1092531"/>
                    <a:pt x="733037" y="1088513"/>
                    <a:pt x="730538" y="1084495"/>
                  </a:cubicBezTo>
                  <a:cubicBezTo>
                    <a:pt x="718132" y="1064760"/>
                    <a:pt x="705904" y="1044758"/>
                    <a:pt x="694123" y="1024666"/>
                  </a:cubicBezTo>
                  <a:cubicBezTo>
                    <a:pt x="630396" y="916795"/>
                    <a:pt x="576665" y="804728"/>
                    <a:pt x="528290" y="690071"/>
                  </a:cubicBezTo>
                  <a:cubicBezTo>
                    <a:pt x="524184" y="680605"/>
                    <a:pt x="520168" y="671050"/>
                    <a:pt x="516241" y="661496"/>
                  </a:cubicBezTo>
                  <a:cubicBezTo>
                    <a:pt x="494284" y="608632"/>
                    <a:pt x="473399" y="555232"/>
                    <a:pt x="453139" y="501476"/>
                  </a:cubicBezTo>
                  <a:cubicBezTo>
                    <a:pt x="440197" y="467275"/>
                    <a:pt x="427434" y="433074"/>
                    <a:pt x="414581" y="398873"/>
                  </a:cubicBezTo>
                  <a:cubicBezTo>
                    <a:pt x="411993" y="391819"/>
                    <a:pt x="409226" y="384765"/>
                    <a:pt x="406638" y="377710"/>
                  </a:cubicBezTo>
                  <a:cubicBezTo>
                    <a:pt x="388876" y="330561"/>
                    <a:pt x="371026" y="283502"/>
                    <a:pt x="352283" y="236710"/>
                  </a:cubicBezTo>
                  <a:cubicBezTo>
                    <a:pt x="326220" y="171434"/>
                    <a:pt x="301408" y="98389"/>
                    <a:pt x="249463" y="48472"/>
                  </a:cubicBezTo>
                  <a:cubicBezTo>
                    <a:pt x="161459" y="-36538"/>
                    <a:pt x="14191" y="-8767"/>
                    <a:pt x="1785" y="124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2" name="Google Shape;252;p3"/>
            <p:cNvSpPr/>
            <p:nvPr/>
          </p:nvSpPr>
          <p:spPr>
            <a:xfrm>
              <a:off x="6461514" y="5933159"/>
              <a:ext cx="1121634" cy="1028975"/>
            </a:xfrm>
            <a:custGeom>
              <a:avLst/>
              <a:gdLst/>
              <a:ahLst/>
              <a:cxnLst/>
              <a:rect l="l" t="t" r="r" b="b"/>
              <a:pathLst>
                <a:path w="1121634" h="1028975" extrusionOk="0">
                  <a:moveTo>
                    <a:pt x="62277" y="14995"/>
                  </a:moveTo>
                  <a:cubicBezTo>
                    <a:pt x="-16534" y="55624"/>
                    <a:pt x="-5734" y="160995"/>
                    <a:pt x="15062" y="232968"/>
                  </a:cubicBezTo>
                  <a:cubicBezTo>
                    <a:pt x="36394" y="306995"/>
                    <a:pt x="77182" y="372897"/>
                    <a:pt x="125736" y="432100"/>
                  </a:cubicBezTo>
                  <a:cubicBezTo>
                    <a:pt x="129842" y="437280"/>
                    <a:pt x="134036" y="442191"/>
                    <a:pt x="138321" y="447102"/>
                  </a:cubicBezTo>
                  <a:cubicBezTo>
                    <a:pt x="146621" y="456836"/>
                    <a:pt x="155100" y="466390"/>
                    <a:pt x="163758" y="475767"/>
                  </a:cubicBezTo>
                  <a:cubicBezTo>
                    <a:pt x="182858" y="496484"/>
                    <a:pt x="202405" y="516843"/>
                    <a:pt x="222486" y="536756"/>
                  </a:cubicBezTo>
                  <a:cubicBezTo>
                    <a:pt x="224807" y="539257"/>
                    <a:pt x="227217" y="541578"/>
                    <a:pt x="229627" y="543722"/>
                  </a:cubicBezTo>
                  <a:cubicBezTo>
                    <a:pt x="289605" y="603372"/>
                    <a:pt x="353689" y="659807"/>
                    <a:pt x="419469" y="711510"/>
                  </a:cubicBezTo>
                  <a:cubicBezTo>
                    <a:pt x="443032" y="730084"/>
                    <a:pt x="467130" y="748033"/>
                    <a:pt x="491764" y="765446"/>
                  </a:cubicBezTo>
                  <a:cubicBezTo>
                    <a:pt x="494174" y="767142"/>
                    <a:pt x="496584" y="768928"/>
                    <a:pt x="499172" y="770535"/>
                  </a:cubicBezTo>
                  <a:cubicBezTo>
                    <a:pt x="599849" y="840901"/>
                    <a:pt x="709006" y="901088"/>
                    <a:pt x="823340" y="947344"/>
                  </a:cubicBezTo>
                  <a:cubicBezTo>
                    <a:pt x="842708" y="955202"/>
                    <a:pt x="862254" y="962702"/>
                    <a:pt x="881979" y="969578"/>
                  </a:cubicBezTo>
                  <a:cubicBezTo>
                    <a:pt x="951775" y="994581"/>
                    <a:pt x="1023089" y="1014227"/>
                    <a:pt x="1095473" y="1027800"/>
                  </a:cubicBezTo>
                  <a:cubicBezTo>
                    <a:pt x="1153041" y="1038605"/>
                    <a:pt x="1100114" y="971721"/>
                    <a:pt x="1083156" y="957612"/>
                  </a:cubicBezTo>
                  <a:cubicBezTo>
                    <a:pt x="967395" y="862065"/>
                    <a:pt x="848152" y="771518"/>
                    <a:pt x="740602" y="667130"/>
                  </a:cubicBezTo>
                  <a:cubicBezTo>
                    <a:pt x="736407" y="663201"/>
                    <a:pt x="732391" y="659093"/>
                    <a:pt x="728285" y="655074"/>
                  </a:cubicBezTo>
                  <a:cubicBezTo>
                    <a:pt x="713915" y="640966"/>
                    <a:pt x="699813" y="626411"/>
                    <a:pt x="685889" y="611676"/>
                  </a:cubicBezTo>
                  <a:cubicBezTo>
                    <a:pt x="645190" y="568278"/>
                    <a:pt x="606186" y="523540"/>
                    <a:pt x="568522" y="477463"/>
                  </a:cubicBezTo>
                  <a:cubicBezTo>
                    <a:pt x="565219" y="473445"/>
                    <a:pt x="561917" y="469516"/>
                    <a:pt x="558614" y="465408"/>
                  </a:cubicBezTo>
                  <a:cubicBezTo>
                    <a:pt x="488194" y="378701"/>
                    <a:pt x="422146" y="288332"/>
                    <a:pt x="357973" y="196982"/>
                  </a:cubicBezTo>
                  <a:cubicBezTo>
                    <a:pt x="325485" y="150726"/>
                    <a:pt x="279341" y="83843"/>
                    <a:pt x="224272" y="40980"/>
                  </a:cubicBezTo>
                  <a:lnTo>
                    <a:pt x="224182" y="40980"/>
                  </a:lnTo>
                  <a:cubicBezTo>
                    <a:pt x="221415" y="38748"/>
                    <a:pt x="218649" y="36694"/>
                    <a:pt x="215882" y="34729"/>
                  </a:cubicBezTo>
                  <a:cubicBezTo>
                    <a:pt x="169649" y="1689"/>
                    <a:pt x="117525" y="-13491"/>
                    <a:pt x="62277" y="149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3" name="Google Shape;253;p3"/>
            <p:cNvSpPr/>
            <p:nvPr/>
          </p:nvSpPr>
          <p:spPr>
            <a:xfrm>
              <a:off x="7140531" y="5246297"/>
              <a:ext cx="824789" cy="1716447"/>
            </a:xfrm>
            <a:custGeom>
              <a:avLst/>
              <a:gdLst/>
              <a:ahLst/>
              <a:cxnLst/>
              <a:rect l="l" t="t" r="r" b="b"/>
              <a:pathLst>
                <a:path w="824789" h="1716447" extrusionOk="0">
                  <a:moveTo>
                    <a:pt x="85237" y="697"/>
                  </a:moveTo>
                  <a:cubicBezTo>
                    <a:pt x="131649" y="174737"/>
                    <a:pt x="173955" y="349491"/>
                    <a:pt x="222955" y="522280"/>
                  </a:cubicBezTo>
                  <a:cubicBezTo>
                    <a:pt x="244286" y="459147"/>
                    <a:pt x="283111" y="400658"/>
                    <a:pt x="317474" y="341990"/>
                  </a:cubicBezTo>
                  <a:cubicBezTo>
                    <a:pt x="318991" y="347259"/>
                    <a:pt x="320330" y="352705"/>
                    <a:pt x="321847" y="357974"/>
                  </a:cubicBezTo>
                  <a:cubicBezTo>
                    <a:pt x="293464" y="417535"/>
                    <a:pt x="254193" y="473792"/>
                    <a:pt x="225900" y="532550"/>
                  </a:cubicBezTo>
                  <a:cubicBezTo>
                    <a:pt x="237681" y="574072"/>
                    <a:pt x="249731" y="615417"/>
                    <a:pt x="262583" y="656672"/>
                  </a:cubicBezTo>
                  <a:cubicBezTo>
                    <a:pt x="271955" y="635509"/>
                    <a:pt x="292840" y="618006"/>
                    <a:pt x="308102" y="601576"/>
                  </a:cubicBezTo>
                  <a:cubicBezTo>
                    <a:pt x="329166" y="578805"/>
                    <a:pt x="349605" y="556035"/>
                    <a:pt x="365402" y="529692"/>
                  </a:cubicBezTo>
                  <a:cubicBezTo>
                    <a:pt x="366295" y="532907"/>
                    <a:pt x="367010" y="536121"/>
                    <a:pt x="367723" y="539157"/>
                  </a:cubicBezTo>
                  <a:cubicBezTo>
                    <a:pt x="358620" y="558981"/>
                    <a:pt x="345767" y="576305"/>
                    <a:pt x="330861" y="593361"/>
                  </a:cubicBezTo>
                  <a:cubicBezTo>
                    <a:pt x="310958" y="616221"/>
                    <a:pt x="289805" y="647296"/>
                    <a:pt x="265617" y="665870"/>
                  </a:cubicBezTo>
                  <a:cubicBezTo>
                    <a:pt x="299623" y="774544"/>
                    <a:pt x="337377" y="882236"/>
                    <a:pt x="382093" y="987785"/>
                  </a:cubicBezTo>
                  <a:cubicBezTo>
                    <a:pt x="402353" y="948852"/>
                    <a:pt x="425470" y="909739"/>
                    <a:pt x="453049" y="875003"/>
                  </a:cubicBezTo>
                  <a:cubicBezTo>
                    <a:pt x="453674" y="877503"/>
                    <a:pt x="454388" y="879914"/>
                    <a:pt x="455102" y="882504"/>
                  </a:cubicBezTo>
                  <a:cubicBezTo>
                    <a:pt x="455370" y="883397"/>
                    <a:pt x="455638" y="884379"/>
                    <a:pt x="455995" y="885272"/>
                  </a:cubicBezTo>
                  <a:cubicBezTo>
                    <a:pt x="431718" y="922598"/>
                    <a:pt x="407709" y="959745"/>
                    <a:pt x="387270" y="999661"/>
                  </a:cubicBezTo>
                  <a:cubicBezTo>
                    <a:pt x="418776" y="1073063"/>
                    <a:pt x="453763" y="1144590"/>
                    <a:pt x="491517" y="1214599"/>
                  </a:cubicBezTo>
                  <a:cubicBezTo>
                    <a:pt x="507851" y="1184506"/>
                    <a:pt x="525255" y="1155395"/>
                    <a:pt x="542838" y="1126374"/>
                  </a:cubicBezTo>
                  <a:cubicBezTo>
                    <a:pt x="543463" y="1127892"/>
                    <a:pt x="544088" y="1129499"/>
                    <a:pt x="544802" y="1130927"/>
                  </a:cubicBezTo>
                  <a:cubicBezTo>
                    <a:pt x="528647" y="1162003"/>
                    <a:pt x="512938" y="1193346"/>
                    <a:pt x="496694" y="1224243"/>
                  </a:cubicBezTo>
                  <a:cubicBezTo>
                    <a:pt x="541410" y="1306396"/>
                    <a:pt x="590321" y="1386138"/>
                    <a:pt x="642981" y="1463826"/>
                  </a:cubicBezTo>
                  <a:cubicBezTo>
                    <a:pt x="700370" y="1548390"/>
                    <a:pt x="764900" y="1631258"/>
                    <a:pt x="824789" y="1716447"/>
                  </a:cubicBezTo>
                  <a:cubicBezTo>
                    <a:pt x="797210" y="1699481"/>
                    <a:pt x="769720" y="1671799"/>
                    <a:pt x="745801" y="1645188"/>
                  </a:cubicBezTo>
                  <a:cubicBezTo>
                    <a:pt x="745711" y="1645099"/>
                    <a:pt x="745711" y="1644920"/>
                    <a:pt x="745622" y="1644920"/>
                  </a:cubicBezTo>
                  <a:cubicBezTo>
                    <a:pt x="702245" y="1582591"/>
                    <a:pt x="658867" y="1520530"/>
                    <a:pt x="617365" y="1457040"/>
                  </a:cubicBezTo>
                  <a:cubicBezTo>
                    <a:pt x="534448" y="1330417"/>
                    <a:pt x="461528" y="1198704"/>
                    <a:pt x="399409" y="1060919"/>
                  </a:cubicBezTo>
                  <a:cubicBezTo>
                    <a:pt x="399140" y="1061098"/>
                    <a:pt x="399051" y="1061276"/>
                    <a:pt x="398694" y="1061276"/>
                  </a:cubicBezTo>
                  <a:cubicBezTo>
                    <a:pt x="371829" y="1061365"/>
                    <a:pt x="343089" y="1063419"/>
                    <a:pt x="315421" y="1061365"/>
                  </a:cubicBezTo>
                  <a:cubicBezTo>
                    <a:pt x="313636" y="1058508"/>
                    <a:pt x="311940" y="1055650"/>
                    <a:pt x="310423" y="1052793"/>
                  </a:cubicBezTo>
                  <a:cubicBezTo>
                    <a:pt x="339519" y="1051989"/>
                    <a:pt x="369508" y="1046542"/>
                    <a:pt x="396730" y="1054668"/>
                  </a:cubicBezTo>
                  <a:cubicBezTo>
                    <a:pt x="390304" y="1040291"/>
                    <a:pt x="383789" y="1025915"/>
                    <a:pt x="377631" y="1011359"/>
                  </a:cubicBezTo>
                  <a:cubicBezTo>
                    <a:pt x="351122" y="949387"/>
                    <a:pt x="326667" y="886522"/>
                    <a:pt x="303550" y="822943"/>
                  </a:cubicBezTo>
                  <a:cubicBezTo>
                    <a:pt x="265707" y="829104"/>
                    <a:pt x="223044" y="822853"/>
                    <a:pt x="182880" y="813745"/>
                  </a:cubicBezTo>
                  <a:cubicBezTo>
                    <a:pt x="180916" y="809994"/>
                    <a:pt x="179220" y="806155"/>
                    <a:pt x="177346" y="802226"/>
                  </a:cubicBezTo>
                  <a:cubicBezTo>
                    <a:pt x="189752" y="803655"/>
                    <a:pt x="202158" y="805083"/>
                    <a:pt x="214565" y="806512"/>
                  </a:cubicBezTo>
                  <a:cubicBezTo>
                    <a:pt x="242769" y="809637"/>
                    <a:pt x="271865" y="809191"/>
                    <a:pt x="299980" y="813210"/>
                  </a:cubicBezTo>
                  <a:cubicBezTo>
                    <a:pt x="251605" y="679175"/>
                    <a:pt x="210191" y="542283"/>
                    <a:pt x="174133" y="403962"/>
                  </a:cubicBezTo>
                  <a:cubicBezTo>
                    <a:pt x="128078" y="407266"/>
                    <a:pt x="78989" y="404676"/>
                    <a:pt x="32310" y="396908"/>
                  </a:cubicBezTo>
                  <a:cubicBezTo>
                    <a:pt x="31685" y="394496"/>
                    <a:pt x="31149" y="391996"/>
                    <a:pt x="30614" y="389496"/>
                  </a:cubicBezTo>
                  <a:cubicBezTo>
                    <a:pt x="77918" y="392889"/>
                    <a:pt x="124955" y="395211"/>
                    <a:pt x="172437" y="397175"/>
                  </a:cubicBezTo>
                  <a:cubicBezTo>
                    <a:pt x="158603" y="343686"/>
                    <a:pt x="145304" y="290108"/>
                    <a:pt x="133076" y="236351"/>
                  </a:cubicBezTo>
                  <a:cubicBezTo>
                    <a:pt x="88182" y="232155"/>
                    <a:pt x="44805" y="220278"/>
                    <a:pt x="982" y="210277"/>
                  </a:cubicBezTo>
                  <a:cubicBezTo>
                    <a:pt x="535" y="205991"/>
                    <a:pt x="178" y="201704"/>
                    <a:pt x="0" y="197329"/>
                  </a:cubicBezTo>
                  <a:cubicBezTo>
                    <a:pt x="43555" y="206169"/>
                    <a:pt x="86486" y="217867"/>
                    <a:pt x="130399" y="224922"/>
                  </a:cubicBezTo>
                  <a:cubicBezTo>
                    <a:pt x="113441" y="150358"/>
                    <a:pt x="97821" y="75617"/>
                    <a:pt x="83273" y="1054"/>
                  </a:cubicBezTo>
                  <a:cubicBezTo>
                    <a:pt x="83095" y="72"/>
                    <a:pt x="84879" y="-553"/>
                    <a:pt x="85237" y="6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4" name="Google Shape;254;p3"/>
            <p:cNvSpPr/>
            <p:nvPr/>
          </p:nvSpPr>
          <p:spPr>
            <a:xfrm>
              <a:off x="6650173" y="5161488"/>
              <a:ext cx="1270438" cy="1924679"/>
            </a:xfrm>
            <a:custGeom>
              <a:avLst/>
              <a:gdLst/>
              <a:ahLst/>
              <a:cxnLst/>
              <a:rect l="l" t="t" r="r" b="b"/>
              <a:pathLst>
                <a:path w="1270438" h="1924679" extrusionOk="0">
                  <a:moveTo>
                    <a:pt x="174222" y="2282"/>
                  </a:moveTo>
                  <a:cubicBezTo>
                    <a:pt x="167082" y="109616"/>
                    <a:pt x="147000" y="220702"/>
                    <a:pt x="119242" y="325000"/>
                  </a:cubicBezTo>
                  <a:cubicBezTo>
                    <a:pt x="150392" y="429389"/>
                    <a:pt x="184576" y="532527"/>
                    <a:pt x="227953" y="633879"/>
                  </a:cubicBezTo>
                  <a:cubicBezTo>
                    <a:pt x="273740" y="531991"/>
                    <a:pt x="295696" y="427871"/>
                    <a:pt x="322204" y="320536"/>
                  </a:cubicBezTo>
                  <a:cubicBezTo>
                    <a:pt x="324792" y="327590"/>
                    <a:pt x="327559" y="334645"/>
                    <a:pt x="330148" y="341699"/>
                  </a:cubicBezTo>
                  <a:cubicBezTo>
                    <a:pt x="311851" y="446623"/>
                    <a:pt x="282576" y="554047"/>
                    <a:pt x="234111" y="647809"/>
                  </a:cubicBezTo>
                  <a:cubicBezTo>
                    <a:pt x="278917" y="750857"/>
                    <a:pt x="330683" y="850870"/>
                    <a:pt x="388341" y="947132"/>
                  </a:cubicBezTo>
                  <a:cubicBezTo>
                    <a:pt x="393250" y="834707"/>
                    <a:pt x="405745" y="715764"/>
                    <a:pt x="431807" y="604411"/>
                  </a:cubicBezTo>
                  <a:cubicBezTo>
                    <a:pt x="435645" y="614055"/>
                    <a:pt x="439661" y="623520"/>
                    <a:pt x="443856" y="632986"/>
                  </a:cubicBezTo>
                  <a:cubicBezTo>
                    <a:pt x="429040" y="740945"/>
                    <a:pt x="409940" y="849263"/>
                    <a:pt x="394142" y="956508"/>
                  </a:cubicBezTo>
                  <a:cubicBezTo>
                    <a:pt x="426452" y="1010086"/>
                    <a:pt x="460547" y="1062504"/>
                    <a:pt x="496605" y="1113671"/>
                  </a:cubicBezTo>
                  <a:cubicBezTo>
                    <a:pt x="535520" y="1169035"/>
                    <a:pt x="576041" y="1223238"/>
                    <a:pt x="617544" y="1276816"/>
                  </a:cubicBezTo>
                  <a:cubicBezTo>
                    <a:pt x="620489" y="1194663"/>
                    <a:pt x="632091" y="1109385"/>
                    <a:pt x="646194" y="1027499"/>
                  </a:cubicBezTo>
                  <a:cubicBezTo>
                    <a:pt x="648604" y="1031518"/>
                    <a:pt x="651102" y="1035536"/>
                    <a:pt x="653691" y="1039465"/>
                  </a:cubicBezTo>
                  <a:cubicBezTo>
                    <a:pt x="648871" y="1121886"/>
                    <a:pt x="640481" y="1206361"/>
                    <a:pt x="624505" y="1285925"/>
                  </a:cubicBezTo>
                  <a:cubicBezTo>
                    <a:pt x="700370" y="1383347"/>
                    <a:pt x="779717" y="1478359"/>
                    <a:pt x="859598" y="1571942"/>
                  </a:cubicBezTo>
                  <a:cubicBezTo>
                    <a:pt x="974735" y="1706781"/>
                    <a:pt x="1101207" y="1832957"/>
                    <a:pt x="1265166" y="1906627"/>
                  </a:cubicBezTo>
                  <a:cubicBezTo>
                    <a:pt x="1276679" y="1911717"/>
                    <a:pt x="1267397" y="1928773"/>
                    <a:pt x="1255883" y="1923772"/>
                  </a:cubicBezTo>
                  <a:cubicBezTo>
                    <a:pt x="1090497" y="1850638"/>
                    <a:pt x="962061" y="1721783"/>
                    <a:pt x="846657" y="1585872"/>
                  </a:cubicBezTo>
                  <a:cubicBezTo>
                    <a:pt x="721880" y="1438979"/>
                    <a:pt x="599425" y="1288157"/>
                    <a:pt x="488394" y="1130637"/>
                  </a:cubicBezTo>
                  <a:cubicBezTo>
                    <a:pt x="484020" y="1124297"/>
                    <a:pt x="479558" y="1117778"/>
                    <a:pt x="475184" y="1111349"/>
                  </a:cubicBezTo>
                  <a:cubicBezTo>
                    <a:pt x="443946" y="1121708"/>
                    <a:pt x="408958" y="1123494"/>
                    <a:pt x="377006" y="1130458"/>
                  </a:cubicBezTo>
                  <a:cubicBezTo>
                    <a:pt x="370669" y="1131798"/>
                    <a:pt x="364510" y="1133762"/>
                    <a:pt x="358620" y="1135727"/>
                  </a:cubicBezTo>
                  <a:cubicBezTo>
                    <a:pt x="356656" y="1133048"/>
                    <a:pt x="354514" y="1130369"/>
                    <a:pt x="352551" y="1127601"/>
                  </a:cubicBezTo>
                  <a:cubicBezTo>
                    <a:pt x="366652" y="1122600"/>
                    <a:pt x="380665" y="1116975"/>
                    <a:pt x="394857" y="1114385"/>
                  </a:cubicBezTo>
                  <a:cubicBezTo>
                    <a:pt x="418598" y="1109920"/>
                    <a:pt x="443410" y="1103134"/>
                    <a:pt x="467955" y="1101080"/>
                  </a:cubicBezTo>
                  <a:cubicBezTo>
                    <a:pt x="395392" y="995352"/>
                    <a:pt x="327470" y="882124"/>
                    <a:pt x="268295" y="764074"/>
                  </a:cubicBezTo>
                  <a:cubicBezTo>
                    <a:pt x="226792" y="777825"/>
                    <a:pt x="172794" y="777646"/>
                    <a:pt x="130845" y="769967"/>
                  </a:cubicBezTo>
                  <a:cubicBezTo>
                    <a:pt x="128792" y="766127"/>
                    <a:pt x="126918" y="762377"/>
                    <a:pt x="125043" y="758537"/>
                  </a:cubicBezTo>
                  <a:cubicBezTo>
                    <a:pt x="153069" y="756751"/>
                    <a:pt x="181095" y="758984"/>
                    <a:pt x="209210" y="758269"/>
                  </a:cubicBezTo>
                  <a:cubicBezTo>
                    <a:pt x="227685" y="757823"/>
                    <a:pt x="246071" y="755769"/>
                    <a:pt x="264457" y="756394"/>
                  </a:cubicBezTo>
                  <a:cubicBezTo>
                    <a:pt x="226792" y="680491"/>
                    <a:pt x="192519" y="602535"/>
                    <a:pt x="163155" y="523329"/>
                  </a:cubicBezTo>
                  <a:cubicBezTo>
                    <a:pt x="109603" y="513238"/>
                    <a:pt x="56765" y="495825"/>
                    <a:pt x="5176" y="475912"/>
                  </a:cubicBezTo>
                  <a:cubicBezTo>
                    <a:pt x="3391" y="470912"/>
                    <a:pt x="1696" y="466001"/>
                    <a:pt x="0" y="460911"/>
                  </a:cubicBezTo>
                  <a:cubicBezTo>
                    <a:pt x="52838" y="476716"/>
                    <a:pt x="106032" y="491629"/>
                    <a:pt x="158067" y="509488"/>
                  </a:cubicBezTo>
                  <a:cubicBezTo>
                    <a:pt x="113887" y="388044"/>
                    <a:pt x="80774" y="263654"/>
                    <a:pt x="62655" y="138638"/>
                  </a:cubicBezTo>
                  <a:cubicBezTo>
                    <a:pt x="62299" y="136763"/>
                    <a:pt x="65422" y="136227"/>
                    <a:pt x="66047" y="138102"/>
                  </a:cubicBezTo>
                  <a:cubicBezTo>
                    <a:pt x="82291" y="196235"/>
                    <a:pt x="98535" y="254010"/>
                    <a:pt x="115494" y="311428"/>
                  </a:cubicBezTo>
                  <a:cubicBezTo>
                    <a:pt x="131202" y="208201"/>
                    <a:pt x="148250" y="103991"/>
                    <a:pt x="169581" y="2014"/>
                  </a:cubicBezTo>
                  <a:cubicBezTo>
                    <a:pt x="169849" y="-844"/>
                    <a:pt x="174401" y="-576"/>
                    <a:pt x="174222" y="228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5" name="Google Shape;255;p3"/>
            <p:cNvSpPr/>
            <p:nvPr/>
          </p:nvSpPr>
          <p:spPr>
            <a:xfrm>
              <a:off x="6561235" y="5967978"/>
              <a:ext cx="782257" cy="934849"/>
            </a:xfrm>
            <a:custGeom>
              <a:avLst/>
              <a:gdLst/>
              <a:ahLst/>
              <a:cxnLst/>
              <a:rect l="l" t="t" r="r" b="b"/>
              <a:pathLst>
                <a:path w="782257" h="934849" extrusionOk="0">
                  <a:moveTo>
                    <a:pt x="116160" y="0"/>
                  </a:moveTo>
                  <a:cubicBezTo>
                    <a:pt x="118927" y="2054"/>
                    <a:pt x="121694" y="4018"/>
                    <a:pt x="124461" y="6251"/>
                  </a:cubicBezTo>
                  <a:lnTo>
                    <a:pt x="124550" y="6251"/>
                  </a:lnTo>
                  <a:cubicBezTo>
                    <a:pt x="125799" y="95280"/>
                    <a:pt x="121336" y="184220"/>
                    <a:pt x="116517" y="272981"/>
                  </a:cubicBezTo>
                  <a:cubicBezTo>
                    <a:pt x="211750" y="394960"/>
                    <a:pt x="307876" y="514618"/>
                    <a:pt x="416230" y="625168"/>
                  </a:cubicBezTo>
                  <a:cubicBezTo>
                    <a:pt x="425066" y="560427"/>
                    <a:pt x="444255" y="494883"/>
                    <a:pt x="458893" y="430679"/>
                  </a:cubicBezTo>
                  <a:cubicBezTo>
                    <a:pt x="462195" y="434787"/>
                    <a:pt x="465498" y="438716"/>
                    <a:pt x="468800" y="442734"/>
                  </a:cubicBezTo>
                  <a:cubicBezTo>
                    <a:pt x="459339" y="506313"/>
                    <a:pt x="447111" y="574000"/>
                    <a:pt x="422745" y="631865"/>
                  </a:cubicBezTo>
                  <a:cubicBezTo>
                    <a:pt x="458357" y="667851"/>
                    <a:pt x="495219" y="702855"/>
                    <a:pt x="533866" y="736699"/>
                  </a:cubicBezTo>
                  <a:cubicBezTo>
                    <a:pt x="552073" y="752683"/>
                    <a:pt x="570459" y="768310"/>
                    <a:pt x="589024" y="783758"/>
                  </a:cubicBezTo>
                  <a:cubicBezTo>
                    <a:pt x="589113" y="784026"/>
                    <a:pt x="589292" y="784026"/>
                    <a:pt x="589470" y="784205"/>
                  </a:cubicBezTo>
                  <a:cubicBezTo>
                    <a:pt x="652126" y="836622"/>
                    <a:pt x="716567" y="886629"/>
                    <a:pt x="782258" y="934849"/>
                  </a:cubicBezTo>
                  <a:cubicBezTo>
                    <a:pt x="762532" y="927973"/>
                    <a:pt x="742986" y="920383"/>
                    <a:pt x="723618" y="912614"/>
                  </a:cubicBezTo>
                  <a:cubicBezTo>
                    <a:pt x="652215" y="858589"/>
                    <a:pt x="582419" y="802243"/>
                    <a:pt x="515301" y="742771"/>
                  </a:cubicBezTo>
                  <a:cubicBezTo>
                    <a:pt x="504501" y="733127"/>
                    <a:pt x="493880" y="723483"/>
                    <a:pt x="483259" y="713661"/>
                  </a:cubicBezTo>
                  <a:cubicBezTo>
                    <a:pt x="456394" y="723751"/>
                    <a:pt x="428011" y="730538"/>
                    <a:pt x="399450" y="735895"/>
                  </a:cubicBezTo>
                  <a:cubicBezTo>
                    <a:pt x="396951" y="734288"/>
                    <a:pt x="394452" y="732502"/>
                    <a:pt x="392042" y="730805"/>
                  </a:cubicBezTo>
                  <a:cubicBezTo>
                    <a:pt x="420514" y="723751"/>
                    <a:pt x="448450" y="715357"/>
                    <a:pt x="477011" y="707945"/>
                  </a:cubicBezTo>
                  <a:cubicBezTo>
                    <a:pt x="395166" y="631865"/>
                    <a:pt x="318230" y="550158"/>
                    <a:pt x="246024" y="464522"/>
                  </a:cubicBezTo>
                  <a:cubicBezTo>
                    <a:pt x="208626" y="483900"/>
                    <a:pt x="169980" y="497830"/>
                    <a:pt x="129905" y="509082"/>
                  </a:cubicBezTo>
                  <a:cubicBezTo>
                    <a:pt x="127495" y="506938"/>
                    <a:pt x="125086" y="504527"/>
                    <a:pt x="122765" y="502116"/>
                  </a:cubicBezTo>
                  <a:cubicBezTo>
                    <a:pt x="163464" y="489614"/>
                    <a:pt x="203628" y="475327"/>
                    <a:pt x="244238" y="462290"/>
                  </a:cubicBezTo>
                  <a:cubicBezTo>
                    <a:pt x="217552" y="430500"/>
                    <a:pt x="191490" y="398085"/>
                    <a:pt x="165963" y="365313"/>
                  </a:cubicBezTo>
                  <a:cubicBezTo>
                    <a:pt x="130173" y="384959"/>
                    <a:pt x="92240" y="399782"/>
                    <a:pt x="52255" y="409158"/>
                  </a:cubicBezTo>
                  <a:cubicBezTo>
                    <a:pt x="47971" y="410140"/>
                    <a:pt x="43329" y="411212"/>
                    <a:pt x="38599" y="412462"/>
                  </a:cubicBezTo>
                  <a:cubicBezTo>
                    <a:pt x="34315" y="407551"/>
                    <a:pt x="30120" y="402550"/>
                    <a:pt x="26014" y="397460"/>
                  </a:cubicBezTo>
                  <a:cubicBezTo>
                    <a:pt x="39402" y="395049"/>
                    <a:pt x="52523" y="392102"/>
                    <a:pt x="65553" y="388441"/>
                  </a:cubicBezTo>
                  <a:cubicBezTo>
                    <a:pt x="73676" y="386209"/>
                    <a:pt x="146239" y="363795"/>
                    <a:pt x="156770" y="353258"/>
                  </a:cubicBezTo>
                  <a:cubicBezTo>
                    <a:pt x="101612" y="281285"/>
                    <a:pt x="49488" y="207079"/>
                    <a:pt x="398" y="131445"/>
                  </a:cubicBezTo>
                  <a:cubicBezTo>
                    <a:pt x="-1208" y="129034"/>
                    <a:pt x="2452" y="126802"/>
                    <a:pt x="4147" y="129034"/>
                  </a:cubicBezTo>
                  <a:cubicBezTo>
                    <a:pt x="40920" y="175915"/>
                    <a:pt x="77246" y="222974"/>
                    <a:pt x="113661" y="269498"/>
                  </a:cubicBezTo>
                  <a:cubicBezTo>
                    <a:pt x="116874" y="179665"/>
                    <a:pt x="115981" y="89833"/>
                    <a:pt x="1161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6" name="Google Shape;256;p3"/>
            <p:cNvSpPr/>
            <p:nvPr/>
          </p:nvSpPr>
          <p:spPr>
            <a:xfrm>
              <a:off x="7150047" y="6588323"/>
              <a:ext cx="52068" cy="164172"/>
            </a:xfrm>
            <a:custGeom>
              <a:avLst/>
              <a:gdLst/>
              <a:ahLst/>
              <a:cxnLst/>
              <a:rect l="l" t="t" r="r" b="b"/>
              <a:pathLst>
                <a:path w="52068" h="164172" extrusionOk="0">
                  <a:moveTo>
                    <a:pt x="39751" y="0"/>
                  </a:moveTo>
                  <a:cubicBezTo>
                    <a:pt x="43768" y="4018"/>
                    <a:pt x="47873" y="8037"/>
                    <a:pt x="52068" y="12055"/>
                  </a:cubicBezTo>
                  <a:cubicBezTo>
                    <a:pt x="42072" y="64115"/>
                    <a:pt x="23775" y="115283"/>
                    <a:pt x="2800" y="163413"/>
                  </a:cubicBezTo>
                  <a:cubicBezTo>
                    <a:pt x="2354" y="164306"/>
                    <a:pt x="1462" y="164306"/>
                    <a:pt x="747" y="163949"/>
                  </a:cubicBezTo>
                  <a:cubicBezTo>
                    <a:pt x="569" y="163771"/>
                    <a:pt x="391" y="163771"/>
                    <a:pt x="301" y="163503"/>
                  </a:cubicBezTo>
                  <a:cubicBezTo>
                    <a:pt x="33" y="163235"/>
                    <a:pt x="-56" y="162789"/>
                    <a:pt x="33" y="162342"/>
                  </a:cubicBezTo>
                  <a:cubicBezTo>
                    <a:pt x="15742" y="108764"/>
                    <a:pt x="26899" y="54203"/>
                    <a:pt x="39751"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257" name="Google Shape;257;p3"/>
          <p:cNvGrpSpPr/>
          <p:nvPr/>
        </p:nvGrpSpPr>
        <p:grpSpPr>
          <a:xfrm>
            <a:off x="5424975" y="3772098"/>
            <a:ext cx="752661" cy="1302289"/>
            <a:chOff x="6910179" y="5113097"/>
            <a:chExt cx="1040018" cy="1799487"/>
          </a:xfrm>
        </p:grpSpPr>
        <p:sp>
          <p:nvSpPr>
            <p:cNvPr id="258" name="Google Shape;258;p3"/>
            <p:cNvSpPr/>
            <p:nvPr/>
          </p:nvSpPr>
          <p:spPr>
            <a:xfrm>
              <a:off x="6910179" y="5113097"/>
              <a:ext cx="777502" cy="1694608"/>
            </a:xfrm>
            <a:custGeom>
              <a:avLst/>
              <a:gdLst/>
              <a:ahLst/>
              <a:cxnLst/>
              <a:rect l="l" t="t" r="r" b="b"/>
              <a:pathLst>
                <a:path w="777502" h="1694608" extrusionOk="0">
                  <a:moveTo>
                    <a:pt x="244275" y="195959"/>
                  </a:moveTo>
                  <a:cubicBezTo>
                    <a:pt x="218481" y="128183"/>
                    <a:pt x="158681" y="3435"/>
                    <a:pt x="70677" y="41"/>
                  </a:cubicBezTo>
                  <a:cubicBezTo>
                    <a:pt x="40777" y="-1120"/>
                    <a:pt x="31138" y="22366"/>
                    <a:pt x="23105" y="47994"/>
                  </a:cubicBezTo>
                  <a:cubicBezTo>
                    <a:pt x="3737" y="109341"/>
                    <a:pt x="-1886" y="174706"/>
                    <a:pt x="524" y="238822"/>
                  </a:cubicBezTo>
                  <a:cubicBezTo>
                    <a:pt x="10521" y="503587"/>
                    <a:pt x="142615" y="765762"/>
                    <a:pt x="265606" y="994898"/>
                  </a:cubicBezTo>
                  <a:cubicBezTo>
                    <a:pt x="339954" y="1133398"/>
                    <a:pt x="421621" y="1267789"/>
                    <a:pt x="504448" y="1401288"/>
                  </a:cubicBezTo>
                  <a:cubicBezTo>
                    <a:pt x="569603" y="1506390"/>
                    <a:pt x="633509" y="1637389"/>
                    <a:pt x="759356" y="1677751"/>
                  </a:cubicBezTo>
                  <a:cubicBezTo>
                    <a:pt x="762747" y="1683020"/>
                    <a:pt x="766050" y="1688288"/>
                    <a:pt x="769531" y="1693557"/>
                  </a:cubicBezTo>
                  <a:cubicBezTo>
                    <a:pt x="771226" y="1696057"/>
                    <a:pt x="775064" y="1693646"/>
                    <a:pt x="773458" y="1691056"/>
                  </a:cubicBezTo>
                  <a:cubicBezTo>
                    <a:pt x="771226" y="1687306"/>
                    <a:pt x="769084" y="1683466"/>
                    <a:pt x="766764" y="1679716"/>
                  </a:cubicBezTo>
                  <a:cubicBezTo>
                    <a:pt x="778635" y="1680966"/>
                    <a:pt x="782204" y="1661857"/>
                    <a:pt x="769531" y="1658106"/>
                  </a:cubicBezTo>
                  <a:cubicBezTo>
                    <a:pt x="762926" y="1656141"/>
                    <a:pt x="756499" y="1653820"/>
                    <a:pt x="750252" y="1651320"/>
                  </a:cubicBezTo>
                  <a:cubicBezTo>
                    <a:pt x="747307" y="1646230"/>
                    <a:pt x="744540" y="1641050"/>
                    <a:pt x="741594" y="1635960"/>
                  </a:cubicBezTo>
                  <a:cubicBezTo>
                    <a:pt x="772654" y="1238679"/>
                    <a:pt x="758017" y="839254"/>
                    <a:pt x="692237" y="446079"/>
                  </a:cubicBezTo>
                  <a:cubicBezTo>
                    <a:pt x="685007" y="402592"/>
                    <a:pt x="686525" y="286149"/>
                    <a:pt x="632438" y="270254"/>
                  </a:cubicBezTo>
                  <a:cubicBezTo>
                    <a:pt x="582634" y="255609"/>
                    <a:pt x="569960" y="337137"/>
                    <a:pt x="563444" y="367677"/>
                  </a:cubicBezTo>
                  <a:cubicBezTo>
                    <a:pt x="543274" y="462242"/>
                    <a:pt x="548629" y="560558"/>
                    <a:pt x="555055" y="656195"/>
                  </a:cubicBezTo>
                  <a:cubicBezTo>
                    <a:pt x="561571" y="754332"/>
                    <a:pt x="572459" y="852113"/>
                    <a:pt x="586115" y="949535"/>
                  </a:cubicBezTo>
                  <a:cubicBezTo>
                    <a:pt x="615301" y="1157597"/>
                    <a:pt x="657964" y="1362980"/>
                    <a:pt x="704465" y="1567737"/>
                  </a:cubicBezTo>
                  <a:cubicBezTo>
                    <a:pt x="601824" y="1371552"/>
                    <a:pt x="525691" y="1163848"/>
                    <a:pt x="462321" y="951053"/>
                  </a:cubicBezTo>
                  <a:cubicBezTo>
                    <a:pt x="387973" y="701111"/>
                    <a:pt x="337098" y="439828"/>
                    <a:pt x="244275" y="195959"/>
                  </a:cubicBezTo>
                  <a:close/>
                  <a:moveTo>
                    <a:pt x="569782" y="576364"/>
                  </a:moveTo>
                  <a:cubicBezTo>
                    <a:pt x="568264" y="533769"/>
                    <a:pt x="568175" y="491174"/>
                    <a:pt x="571834" y="448669"/>
                  </a:cubicBezTo>
                  <a:cubicBezTo>
                    <a:pt x="573709" y="426077"/>
                    <a:pt x="576476" y="403842"/>
                    <a:pt x="580849" y="381607"/>
                  </a:cubicBezTo>
                  <a:cubicBezTo>
                    <a:pt x="583259" y="369462"/>
                    <a:pt x="591203" y="311331"/>
                    <a:pt x="602002" y="306866"/>
                  </a:cubicBezTo>
                  <a:cubicBezTo>
                    <a:pt x="609410" y="309187"/>
                    <a:pt x="616818" y="311598"/>
                    <a:pt x="624226" y="313920"/>
                  </a:cubicBezTo>
                  <a:cubicBezTo>
                    <a:pt x="641363" y="312402"/>
                    <a:pt x="649842" y="319010"/>
                    <a:pt x="649663" y="333833"/>
                  </a:cubicBezTo>
                  <a:cubicBezTo>
                    <a:pt x="654037" y="341334"/>
                    <a:pt x="655108" y="363837"/>
                    <a:pt x="656447" y="371070"/>
                  </a:cubicBezTo>
                  <a:cubicBezTo>
                    <a:pt x="660374" y="393216"/>
                    <a:pt x="664212" y="415272"/>
                    <a:pt x="667871" y="437507"/>
                  </a:cubicBezTo>
                  <a:cubicBezTo>
                    <a:pt x="674744" y="479566"/>
                    <a:pt x="681081" y="521714"/>
                    <a:pt x="686882" y="563862"/>
                  </a:cubicBezTo>
                  <a:cubicBezTo>
                    <a:pt x="709552" y="729508"/>
                    <a:pt x="723744" y="896314"/>
                    <a:pt x="729545" y="1063389"/>
                  </a:cubicBezTo>
                  <a:cubicBezTo>
                    <a:pt x="735704" y="1240286"/>
                    <a:pt x="731865" y="1417451"/>
                    <a:pt x="718477" y="1593902"/>
                  </a:cubicBezTo>
                  <a:cubicBezTo>
                    <a:pt x="716514" y="1590240"/>
                    <a:pt x="714461" y="1586490"/>
                    <a:pt x="712498" y="1582828"/>
                  </a:cubicBezTo>
                  <a:cubicBezTo>
                    <a:pt x="651627" y="1249751"/>
                    <a:pt x="581742" y="915602"/>
                    <a:pt x="569782" y="576364"/>
                  </a:cubicBezTo>
                  <a:close/>
                  <a:moveTo>
                    <a:pt x="717318" y="1609439"/>
                  </a:moveTo>
                  <a:cubicBezTo>
                    <a:pt x="716693" y="1617476"/>
                    <a:pt x="716068" y="1625602"/>
                    <a:pt x="715443" y="1633638"/>
                  </a:cubicBezTo>
                  <a:cubicBezTo>
                    <a:pt x="627618" y="1580328"/>
                    <a:pt x="575494" y="1474065"/>
                    <a:pt x="523013" y="1389501"/>
                  </a:cubicBezTo>
                  <a:cubicBezTo>
                    <a:pt x="458394" y="1285292"/>
                    <a:pt x="394399" y="1180636"/>
                    <a:pt x="334153" y="1073836"/>
                  </a:cubicBezTo>
                  <a:cubicBezTo>
                    <a:pt x="211965" y="857559"/>
                    <a:pt x="92633" y="625031"/>
                    <a:pt x="40599" y="380268"/>
                  </a:cubicBezTo>
                  <a:cubicBezTo>
                    <a:pt x="28103" y="321421"/>
                    <a:pt x="20070" y="261592"/>
                    <a:pt x="20606" y="201406"/>
                  </a:cubicBezTo>
                  <a:cubicBezTo>
                    <a:pt x="20963" y="155686"/>
                    <a:pt x="22838" y="-19336"/>
                    <a:pt x="111198" y="32367"/>
                  </a:cubicBezTo>
                  <a:cubicBezTo>
                    <a:pt x="210358" y="90321"/>
                    <a:pt x="241151" y="223016"/>
                    <a:pt x="272033" y="324993"/>
                  </a:cubicBezTo>
                  <a:cubicBezTo>
                    <a:pt x="339419" y="547967"/>
                    <a:pt x="394667" y="774424"/>
                    <a:pt x="463303" y="997041"/>
                  </a:cubicBezTo>
                  <a:cubicBezTo>
                    <a:pt x="528368" y="1208317"/>
                    <a:pt x="605304" y="1418344"/>
                    <a:pt x="717318" y="160943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59" name="Google Shape;259;p3"/>
            <p:cNvSpPr/>
            <p:nvPr/>
          </p:nvSpPr>
          <p:spPr>
            <a:xfrm>
              <a:off x="7078387" y="5959706"/>
              <a:ext cx="871810" cy="952878"/>
            </a:xfrm>
            <a:custGeom>
              <a:avLst/>
              <a:gdLst/>
              <a:ahLst/>
              <a:cxnLst/>
              <a:rect l="l" t="t" r="r" b="b"/>
              <a:pathLst>
                <a:path w="871810" h="952878" extrusionOk="0">
                  <a:moveTo>
                    <a:pt x="7967" y="22024"/>
                  </a:moveTo>
                  <a:cubicBezTo>
                    <a:pt x="-6760" y="45062"/>
                    <a:pt x="2434" y="78370"/>
                    <a:pt x="7789" y="102748"/>
                  </a:cubicBezTo>
                  <a:cubicBezTo>
                    <a:pt x="16089" y="140431"/>
                    <a:pt x="29210" y="176954"/>
                    <a:pt x="45453" y="211958"/>
                  </a:cubicBezTo>
                  <a:cubicBezTo>
                    <a:pt x="120694" y="374032"/>
                    <a:pt x="254663" y="510835"/>
                    <a:pt x="370603" y="644423"/>
                  </a:cubicBezTo>
                  <a:cubicBezTo>
                    <a:pt x="485472" y="776761"/>
                    <a:pt x="637470" y="945264"/>
                    <a:pt x="828294" y="938835"/>
                  </a:cubicBezTo>
                  <a:cubicBezTo>
                    <a:pt x="833025" y="943389"/>
                    <a:pt x="837755" y="948032"/>
                    <a:pt x="842664" y="952408"/>
                  </a:cubicBezTo>
                  <a:cubicBezTo>
                    <a:pt x="844360" y="953926"/>
                    <a:pt x="846680" y="951426"/>
                    <a:pt x="845074" y="949818"/>
                  </a:cubicBezTo>
                  <a:cubicBezTo>
                    <a:pt x="841325" y="946068"/>
                    <a:pt x="837844" y="942228"/>
                    <a:pt x="834185" y="938478"/>
                  </a:cubicBezTo>
                  <a:cubicBezTo>
                    <a:pt x="844181" y="937942"/>
                    <a:pt x="854178" y="937138"/>
                    <a:pt x="864442" y="935620"/>
                  </a:cubicBezTo>
                  <a:cubicBezTo>
                    <a:pt x="874527" y="934102"/>
                    <a:pt x="874260" y="919190"/>
                    <a:pt x="863639" y="919547"/>
                  </a:cubicBezTo>
                  <a:cubicBezTo>
                    <a:pt x="847037" y="919993"/>
                    <a:pt x="830793" y="919547"/>
                    <a:pt x="814906" y="918118"/>
                  </a:cubicBezTo>
                  <a:cubicBezTo>
                    <a:pt x="694503" y="786316"/>
                    <a:pt x="608642" y="624867"/>
                    <a:pt x="508946" y="477974"/>
                  </a:cubicBezTo>
                  <a:cubicBezTo>
                    <a:pt x="452895" y="395374"/>
                    <a:pt x="394791" y="314203"/>
                    <a:pt x="334723" y="234461"/>
                  </a:cubicBezTo>
                  <a:cubicBezTo>
                    <a:pt x="284384" y="167667"/>
                    <a:pt x="234492" y="92300"/>
                    <a:pt x="165410" y="43276"/>
                  </a:cubicBezTo>
                  <a:cubicBezTo>
                    <a:pt x="132208" y="19524"/>
                    <a:pt x="40098" y="-27982"/>
                    <a:pt x="7967" y="22024"/>
                  </a:cubicBezTo>
                  <a:close/>
                  <a:moveTo>
                    <a:pt x="133814" y="39972"/>
                  </a:moveTo>
                  <a:cubicBezTo>
                    <a:pt x="170855" y="60243"/>
                    <a:pt x="201736" y="91229"/>
                    <a:pt x="229315" y="122751"/>
                  </a:cubicBezTo>
                  <a:cubicBezTo>
                    <a:pt x="342132" y="251696"/>
                    <a:pt x="439953" y="397875"/>
                    <a:pt x="534740" y="540392"/>
                  </a:cubicBezTo>
                  <a:cubicBezTo>
                    <a:pt x="620601" y="669605"/>
                    <a:pt x="697895" y="805961"/>
                    <a:pt x="806516" y="917225"/>
                  </a:cubicBezTo>
                  <a:cubicBezTo>
                    <a:pt x="655321" y="901062"/>
                    <a:pt x="539203" y="805157"/>
                    <a:pt x="436651" y="691750"/>
                  </a:cubicBezTo>
                  <a:cubicBezTo>
                    <a:pt x="326690" y="570128"/>
                    <a:pt x="211197" y="445738"/>
                    <a:pt x="119355" y="309560"/>
                  </a:cubicBezTo>
                  <a:cubicBezTo>
                    <a:pt x="77139" y="246963"/>
                    <a:pt x="41437" y="179008"/>
                    <a:pt x="23675" y="105159"/>
                  </a:cubicBezTo>
                  <a:cubicBezTo>
                    <a:pt x="20730" y="92836"/>
                    <a:pt x="13858" y="78281"/>
                    <a:pt x="16178" y="65869"/>
                  </a:cubicBezTo>
                  <a:cubicBezTo>
                    <a:pt x="17874" y="57028"/>
                    <a:pt x="43579" y="20684"/>
                    <a:pt x="54200" y="16844"/>
                  </a:cubicBezTo>
                  <a:cubicBezTo>
                    <a:pt x="74014" y="9790"/>
                    <a:pt x="117303" y="30953"/>
                    <a:pt x="133814" y="399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260" name="Google Shape;260;p3"/>
          <p:cNvSpPr txBox="1">
            <a:spLocks noGrp="1"/>
          </p:cNvSpPr>
          <p:nvPr>
            <p:ph type="title" hasCustomPrompt="1"/>
          </p:nvPr>
        </p:nvSpPr>
        <p:spPr>
          <a:xfrm>
            <a:off x="6429175" y="1829650"/>
            <a:ext cx="2001600" cy="1474500"/>
          </a:xfrm>
          <a:prstGeom prst="rect">
            <a:avLst/>
          </a:prstGeom>
        </p:spPr>
        <p:txBody>
          <a:bodyPr spcFirstLastPara="1" wrap="square" lIns="91425" tIns="91425" rIns="91425" bIns="91425" anchor="b" anchorCtr="0">
            <a:noAutofit/>
          </a:bodyPr>
          <a:lstStyle>
            <a:lvl1pPr lvl="0" rtl="0">
              <a:spcBef>
                <a:spcPts val="0"/>
              </a:spcBef>
              <a:spcAft>
                <a:spcPts val="0"/>
              </a:spcAft>
              <a:buSzPts val="10000"/>
              <a:buFont typeface="Barlow Condensed SemiBold"/>
              <a:buNone/>
              <a:defRPr sz="10000">
                <a:latin typeface="Barlow Condensed SemiBold"/>
                <a:ea typeface="Barlow Condensed SemiBold"/>
                <a:cs typeface="Barlow Condensed SemiBold"/>
                <a:sym typeface="Barlow Condensed SemiBold"/>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61" name="Google Shape;261;p3"/>
          <p:cNvSpPr txBox="1">
            <a:spLocks noGrp="1"/>
          </p:cNvSpPr>
          <p:nvPr>
            <p:ph type="title" idx="2"/>
          </p:nvPr>
        </p:nvSpPr>
        <p:spPr>
          <a:xfrm>
            <a:off x="941100" y="2254650"/>
            <a:ext cx="2798100" cy="456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5500"/>
              <a:buFont typeface="Overpass ExtraBold"/>
              <a:buNone/>
              <a:defRPr sz="5500">
                <a:latin typeface="Overpass ExtraBold"/>
                <a:ea typeface="Overpass ExtraBold"/>
                <a:cs typeface="Overpass ExtraBold"/>
                <a:sym typeface="Overpass ExtraBold"/>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62" name="Google Shape;262;p3"/>
          <p:cNvSpPr txBox="1">
            <a:spLocks noGrp="1"/>
          </p:cNvSpPr>
          <p:nvPr>
            <p:ph type="subTitle" idx="1"/>
          </p:nvPr>
        </p:nvSpPr>
        <p:spPr>
          <a:xfrm>
            <a:off x="922700" y="2724975"/>
            <a:ext cx="2798100" cy="58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900">
                <a:solidFill>
                  <a:schemeClr val="dk1"/>
                </a:solidFill>
                <a:latin typeface="Barlow"/>
                <a:ea typeface="Barlow"/>
                <a:cs typeface="Barlow"/>
                <a:sym typeface="Barlow"/>
              </a:defRPr>
            </a:lvl1pPr>
            <a:lvl2pPr lvl="1" algn="ctr">
              <a:lnSpc>
                <a:spcPct val="100000"/>
              </a:lnSpc>
              <a:spcBef>
                <a:spcPts val="1600"/>
              </a:spcBef>
              <a:spcAft>
                <a:spcPts val="0"/>
              </a:spcAft>
              <a:buNone/>
              <a:defRPr sz="2000"/>
            </a:lvl2pPr>
            <a:lvl3pPr lvl="2" algn="ctr">
              <a:lnSpc>
                <a:spcPct val="100000"/>
              </a:lnSpc>
              <a:spcBef>
                <a:spcPts val="1600"/>
              </a:spcBef>
              <a:spcAft>
                <a:spcPts val="0"/>
              </a:spcAft>
              <a:buNone/>
              <a:defRPr sz="2000"/>
            </a:lvl3pPr>
            <a:lvl4pPr lvl="3" algn="ctr">
              <a:lnSpc>
                <a:spcPct val="100000"/>
              </a:lnSpc>
              <a:spcBef>
                <a:spcPts val="1600"/>
              </a:spcBef>
              <a:spcAft>
                <a:spcPts val="0"/>
              </a:spcAft>
              <a:buNone/>
              <a:defRPr sz="2000"/>
            </a:lvl4pPr>
            <a:lvl5pPr lvl="4" algn="ctr">
              <a:lnSpc>
                <a:spcPct val="100000"/>
              </a:lnSpc>
              <a:spcBef>
                <a:spcPts val="1600"/>
              </a:spcBef>
              <a:spcAft>
                <a:spcPts val="0"/>
              </a:spcAft>
              <a:buNone/>
              <a:defRPr sz="2000"/>
            </a:lvl5pPr>
            <a:lvl6pPr lvl="5" algn="ctr">
              <a:lnSpc>
                <a:spcPct val="100000"/>
              </a:lnSpc>
              <a:spcBef>
                <a:spcPts val="1600"/>
              </a:spcBef>
              <a:spcAft>
                <a:spcPts val="0"/>
              </a:spcAft>
              <a:buNone/>
              <a:defRPr sz="2000"/>
            </a:lvl6pPr>
            <a:lvl7pPr lvl="6" algn="ctr">
              <a:lnSpc>
                <a:spcPct val="100000"/>
              </a:lnSpc>
              <a:spcBef>
                <a:spcPts val="1600"/>
              </a:spcBef>
              <a:spcAft>
                <a:spcPts val="0"/>
              </a:spcAft>
              <a:buNone/>
              <a:defRPr sz="2000"/>
            </a:lvl7pPr>
            <a:lvl8pPr lvl="7" algn="ctr">
              <a:lnSpc>
                <a:spcPct val="100000"/>
              </a:lnSpc>
              <a:spcBef>
                <a:spcPts val="1600"/>
              </a:spcBef>
              <a:spcAft>
                <a:spcPts val="0"/>
              </a:spcAft>
              <a:buNone/>
              <a:defRPr sz="2000"/>
            </a:lvl8pPr>
            <a:lvl9pPr lvl="8" algn="ctr">
              <a:lnSpc>
                <a:spcPct val="100000"/>
              </a:lnSpc>
              <a:spcBef>
                <a:spcPts val="1600"/>
              </a:spcBef>
              <a:spcAft>
                <a:spcPts val="1600"/>
              </a:spcAft>
              <a:buNone/>
              <a:defRPr sz="2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1">
  <p:cSld name="CUSTOM">
    <p:bg>
      <p:bgPr>
        <a:blipFill>
          <a:blip r:embed="rId2">
            <a:alphaModFix/>
          </a:blip>
          <a:stretch>
            <a:fillRect/>
          </a:stretch>
        </a:blipFill>
        <a:effectLst/>
      </p:bgPr>
    </p:bg>
    <p:spTree>
      <p:nvGrpSpPr>
        <p:cNvPr id="1" name="Shape 589"/>
        <p:cNvGrpSpPr/>
        <p:nvPr/>
      </p:nvGrpSpPr>
      <p:grpSpPr>
        <a:xfrm>
          <a:off x="0" y="0"/>
          <a:ext cx="0" cy="0"/>
          <a:chOff x="0" y="0"/>
          <a:chExt cx="0" cy="0"/>
        </a:xfrm>
      </p:grpSpPr>
      <p:sp>
        <p:nvSpPr>
          <p:cNvPr id="590" name="Google Shape;590;p13"/>
          <p:cNvSpPr txBox="1">
            <a:spLocks noGrp="1"/>
          </p:cNvSpPr>
          <p:nvPr>
            <p:ph type="subTitle" idx="1"/>
          </p:nvPr>
        </p:nvSpPr>
        <p:spPr>
          <a:xfrm>
            <a:off x="20809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1" name="Google Shape;591;p13"/>
          <p:cNvSpPr txBox="1">
            <a:spLocks noGrp="1"/>
          </p:cNvSpPr>
          <p:nvPr>
            <p:ph type="title" hasCustomPrompt="1"/>
          </p:nvPr>
        </p:nvSpPr>
        <p:spPr>
          <a:xfrm>
            <a:off x="713225" y="1724750"/>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2" name="Google Shape;592;p13"/>
          <p:cNvSpPr txBox="1">
            <a:spLocks noGrp="1"/>
          </p:cNvSpPr>
          <p:nvPr>
            <p:ph type="subTitle" idx="2"/>
          </p:nvPr>
        </p:nvSpPr>
        <p:spPr>
          <a:xfrm>
            <a:off x="20809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3" name="Google Shape;593;p13"/>
          <p:cNvSpPr txBox="1">
            <a:spLocks noGrp="1"/>
          </p:cNvSpPr>
          <p:nvPr>
            <p:ph type="subTitle" idx="3"/>
          </p:nvPr>
        </p:nvSpPr>
        <p:spPr>
          <a:xfrm>
            <a:off x="20809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4" name="Google Shape;594;p13"/>
          <p:cNvSpPr txBox="1">
            <a:spLocks noGrp="1"/>
          </p:cNvSpPr>
          <p:nvPr>
            <p:ph type="title" idx="4" hasCustomPrompt="1"/>
          </p:nvPr>
        </p:nvSpPr>
        <p:spPr>
          <a:xfrm>
            <a:off x="7132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5" name="Google Shape;595;p13"/>
          <p:cNvSpPr txBox="1">
            <a:spLocks noGrp="1"/>
          </p:cNvSpPr>
          <p:nvPr>
            <p:ph type="subTitle" idx="5"/>
          </p:nvPr>
        </p:nvSpPr>
        <p:spPr>
          <a:xfrm>
            <a:off x="20809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6" name="Google Shape;596;p13"/>
          <p:cNvSpPr txBox="1">
            <a:spLocks noGrp="1"/>
          </p:cNvSpPr>
          <p:nvPr>
            <p:ph type="subTitle" idx="6"/>
          </p:nvPr>
        </p:nvSpPr>
        <p:spPr>
          <a:xfrm>
            <a:off x="5762400" y="1936975"/>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597" name="Google Shape;597;p13"/>
          <p:cNvSpPr txBox="1">
            <a:spLocks noGrp="1"/>
          </p:cNvSpPr>
          <p:nvPr>
            <p:ph type="title" idx="7" hasCustomPrompt="1"/>
          </p:nvPr>
        </p:nvSpPr>
        <p:spPr>
          <a:xfrm>
            <a:off x="4394775" y="1715713"/>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98" name="Google Shape;598;p13"/>
          <p:cNvSpPr txBox="1">
            <a:spLocks noGrp="1"/>
          </p:cNvSpPr>
          <p:nvPr>
            <p:ph type="subTitle" idx="8"/>
          </p:nvPr>
        </p:nvSpPr>
        <p:spPr>
          <a:xfrm>
            <a:off x="5762400" y="2115750"/>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599" name="Google Shape;599;p13"/>
          <p:cNvSpPr txBox="1">
            <a:spLocks noGrp="1"/>
          </p:cNvSpPr>
          <p:nvPr>
            <p:ph type="subTitle" idx="9"/>
          </p:nvPr>
        </p:nvSpPr>
        <p:spPr>
          <a:xfrm>
            <a:off x="5762400" y="3070303"/>
            <a:ext cx="2171100" cy="42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000" b="1">
                <a:solidFill>
                  <a:schemeClr val="dk1"/>
                </a:solidFill>
                <a:latin typeface="Barlow"/>
                <a:ea typeface="Barlow"/>
                <a:cs typeface="Barlow"/>
                <a:sym typeface="Barlow"/>
              </a:defRPr>
            </a:lvl1pPr>
            <a:lvl2pPr lvl="1" rtl="0">
              <a:lnSpc>
                <a:spcPct val="100000"/>
              </a:lnSpc>
              <a:spcBef>
                <a:spcPts val="1600"/>
              </a:spcBef>
              <a:spcAft>
                <a:spcPts val="0"/>
              </a:spcAft>
              <a:buNone/>
              <a:defRPr sz="2000" b="1">
                <a:latin typeface="Barlow"/>
                <a:ea typeface="Barlow"/>
                <a:cs typeface="Barlow"/>
                <a:sym typeface="Barlow"/>
              </a:defRPr>
            </a:lvl2pPr>
            <a:lvl3pPr lvl="2" rtl="0">
              <a:lnSpc>
                <a:spcPct val="100000"/>
              </a:lnSpc>
              <a:spcBef>
                <a:spcPts val="1600"/>
              </a:spcBef>
              <a:spcAft>
                <a:spcPts val="0"/>
              </a:spcAft>
              <a:buNone/>
              <a:defRPr sz="2000" b="1">
                <a:latin typeface="Barlow"/>
                <a:ea typeface="Barlow"/>
                <a:cs typeface="Barlow"/>
                <a:sym typeface="Barlow"/>
              </a:defRPr>
            </a:lvl3pPr>
            <a:lvl4pPr lvl="3" rtl="0">
              <a:lnSpc>
                <a:spcPct val="100000"/>
              </a:lnSpc>
              <a:spcBef>
                <a:spcPts val="1600"/>
              </a:spcBef>
              <a:spcAft>
                <a:spcPts val="0"/>
              </a:spcAft>
              <a:buNone/>
              <a:defRPr sz="2000" b="1">
                <a:latin typeface="Barlow"/>
                <a:ea typeface="Barlow"/>
                <a:cs typeface="Barlow"/>
                <a:sym typeface="Barlow"/>
              </a:defRPr>
            </a:lvl4pPr>
            <a:lvl5pPr lvl="4" rtl="0">
              <a:lnSpc>
                <a:spcPct val="100000"/>
              </a:lnSpc>
              <a:spcBef>
                <a:spcPts val="1600"/>
              </a:spcBef>
              <a:spcAft>
                <a:spcPts val="0"/>
              </a:spcAft>
              <a:buNone/>
              <a:defRPr sz="2000" b="1">
                <a:latin typeface="Barlow"/>
                <a:ea typeface="Barlow"/>
                <a:cs typeface="Barlow"/>
                <a:sym typeface="Barlow"/>
              </a:defRPr>
            </a:lvl5pPr>
            <a:lvl6pPr lvl="5" rtl="0">
              <a:lnSpc>
                <a:spcPct val="100000"/>
              </a:lnSpc>
              <a:spcBef>
                <a:spcPts val="1600"/>
              </a:spcBef>
              <a:spcAft>
                <a:spcPts val="0"/>
              </a:spcAft>
              <a:buNone/>
              <a:defRPr sz="2000" b="1">
                <a:latin typeface="Barlow"/>
                <a:ea typeface="Barlow"/>
                <a:cs typeface="Barlow"/>
                <a:sym typeface="Barlow"/>
              </a:defRPr>
            </a:lvl6pPr>
            <a:lvl7pPr lvl="6" rtl="0">
              <a:lnSpc>
                <a:spcPct val="100000"/>
              </a:lnSpc>
              <a:spcBef>
                <a:spcPts val="1600"/>
              </a:spcBef>
              <a:spcAft>
                <a:spcPts val="0"/>
              </a:spcAft>
              <a:buNone/>
              <a:defRPr sz="2000" b="1">
                <a:latin typeface="Barlow"/>
                <a:ea typeface="Barlow"/>
                <a:cs typeface="Barlow"/>
                <a:sym typeface="Barlow"/>
              </a:defRPr>
            </a:lvl7pPr>
            <a:lvl8pPr lvl="7" rtl="0">
              <a:lnSpc>
                <a:spcPct val="100000"/>
              </a:lnSpc>
              <a:spcBef>
                <a:spcPts val="1600"/>
              </a:spcBef>
              <a:spcAft>
                <a:spcPts val="0"/>
              </a:spcAft>
              <a:buNone/>
              <a:defRPr sz="2000" b="1">
                <a:latin typeface="Barlow"/>
                <a:ea typeface="Barlow"/>
                <a:cs typeface="Barlow"/>
                <a:sym typeface="Barlow"/>
              </a:defRPr>
            </a:lvl8pPr>
            <a:lvl9pPr lvl="8" rtl="0">
              <a:lnSpc>
                <a:spcPct val="100000"/>
              </a:lnSpc>
              <a:spcBef>
                <a:spcPts val="1600"/>
              </a:spcBef>
              <a:spcAft>
                <a:spcPts val="1600"/>
              </a:spcAft>
              <a:buNone/>
              <a:defRPr sz="2000" b="1">
                <a:latin typeface="Barlow"/>
                <a:ea typeface="Barlow"/>
                <a:cs typeface="Barlow"/>
                <a:sym typeface="Barlow"/>
              </a:defRPr>
            </a:lvl9pPr>
          </a:lstStyle>
          <a:p>
            <a:endParaRPr/>
          </a:p>
        </p:txBody>
      </p:sp>
      <p:sp>
        <p:nvSpPr>
          <p:cNvPr id="600" name="Google Shape;600;p13"/>
          <p:cNvSpPr txBox="1">
            <a:spLocks noGrp="1"/>
          </p:cNvSpPr>
          <p:nvPr>
            <p:ph type="title" idx="13" hasCustomPrompt="1"/>
          </p:nvPr>
        </p:nvSpPr>
        <p:spPr>
          <a:xfrm>
            <a:off x="4394775" y="2858075"/>
            <a:ext cx="1317600" cy="94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Font typeface="Overpass ExtraBold"/>
              <a:buNone/>
              <a:defRPr sz="5000">
                <a:latin typeface="Overpass ExtraBold"/>
                <a:ea typeface="Overpass ExtraBold"/>
                <a:cs typeface="Overpass ExtraBold"/>
                <a:sym typeface="Overpass ExtraBold"/>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601" name="Google Shape;601;p13"/>
          <p:cNvSpPr txBox="1">
            <a:spLocks noGrp="1"/>
          </p:cNvSpPr>
          <p:nvPr>
            <p:ph type="subTitle" idx="14"/>
          </p:nvPr>
        </p:nvSpPr>
        <p:spPr>
          <a:xfrm>
            <a:off x="5762400" y="3331881"/>
            <a:ext cx="2171100" cy="52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1600"/>
              </a:spcBef>
              <a:spcAft>
                <a:spcPts val="0"/>
              </a:spcAft>
              <a:buNone/>
              <a:defRPr sz="1600">
                <a:latin typeface="Barlow"/>
                <a:ea typeface="Barlow"/>
                <a:cs typeface="Barlow"/>
                <a:sym typeface="Barlow"/>
              </a:defRPr>
            </a:lvl2pPr>
            <a:lvl3pPr lvl="2" rtl="0">
              <a:lnSpc>
                <a:spcPct val="100000"/>
              </a:lnSpc>
              <a:spcBef>
                <a:spcPts val="1600"/>
              </a:spcBef>
              <a:spcAft>
                <a:spcPts val="0"/>
              </a:spcAft>
              <a:buNone/>
              <a:defRPr sz="1600">
                <a:latin typeface="Barlow"/>
                <a:ea typeface="Barlow"/>
                <a:cs typeface="Barlow"/>
                <a:sym typeface="Barlow"/>
              </a:defRPr>
            </a:lvl3pPr>
            <a:lvl4pPr lvl="3" rtl="0">
              <a:lnSpc>
                <a:spcPct val="100000"/>
              </a:lnSpc>
              <a:spcBef>
                <a:spcPts val="1600"/>
              </a:spcBef>
              <a:spcAft>
                <a:spcPts val="0"/>
              </a:spcAft>
              <a:buNone/>
              <a:defRPr sz="1600">
                <a:latin typeface="Barlow"/>
                <a:ea typeface="Barlow"/>
                <a:cs typeface="Barlow"/>
                <a:sym typeface="Barlow"/>
              </a:defRPr>
            </a:lvl4pPr>
            <a:lvl5pPr lvl="4" rtl="0">
              <a:lnSpc>
                <a:spcPct val="100000"/>
              </a:lnSpc>
              <a:spcBef>
                <a:spcPts val="1600"/>
              </a:spcBef>
              <a:spcAft>
                <a:spcPts val="0"/>
              </a:spcAft>
              <a:buNone/>
              <a:defRPr sz="1600">
                <a:latin typeface="Barlow"/>
                <a:ea typeface="Barlow"/>
                <a:cs typeface="Barlow"/>
                <a:sym typeface="Barlow"/>
              </a:defRPr>
            </a:lvl5pPr>
            <a:lvl6pPr lvl="5" rtl="0">
              <a:lnSpc>
                <a:spcPct val="100000"/>
              </a:lnSpc>
              <a:spcBef>
                <a:spcPts val="1600"/>
              </a:spcBef>
              <a:spcAft>
                <a:spcPts val="0"/>
              </a:spcAft>
              <a:buNone/>
              <a:defRPr sz="1600">
                <a:latin typeface="Barlow"/>
                <a:ea typeface="Barlow"/>
                <a:cs typeface="Barlow"/>
                <a:sym typeface="Barlow"/>
              </a:defRPr>
            </a:lvl6pPr>
            <a:lvl7pPr lvl="6" rtl="0">
              <a:lnSpc>
                <a:spcPct val="100000"/>
              </a:lnSpc>
              <a:spcBef>
                <a:spcPts val="1600"/>
              </a:spcBef>
              <a:spcAft>
                <a:spcPts val="0"/>
              </a:spcAft>
              <a:buNone/>
              <a:defRPr sz="1600">
                <a:latin typeface="Barlow"/>
                <a:ea typeface="Barlow"/>
                <a:cs typeface="Barlow"/>
                <a:sym typeface="Barlow"/>
              </a:defRPr>
            </a:lvl7pPr>
            <a:lvl8pPr lvl="7" rtl="0">
              <a:lnSpc>
                <a:spcPct val="100000"/>
              </a:lnSpc>
              <a:spcBef>
                <a:spcPts val="1600"/>
              </a:spcBef>
              <a:spcAft>
                <a:spcPts val="0"/>
              </a:spcAft>
              <a:buNone/>
              <a:defRPr sz="1600">
                <a:latin typeface="Barlow"/>
                <a:ea typeface="Barlow"/>
                <a:cs typeface="Barlow"/>
                <a:sym typeface="Barlow"/>
              </a:defRPr>
            </a:lvl8pPr>
            <a:lvl9pPr lvl="8" rtl="0">
              <a:lnSpc>
                <a:spcPct val="100000"/>
              </a:lnSpc>
              <a:spcBef>
                <a:spcPts val="1600"/>
              </a:spcBef>
              <a:spcAft>
                <a:spcPts val="1600"/>
              </a:spcAft>
              <a:buNone/>
              <a:defRPr sz="1600">
                <a:latin typeface="Barlow"/>
                <a:ea typeface="Barlow"/>
                <a:cs typeface="Barlow"/>
                <a:sym typeface="Barlow"/>
              </a:defRPr>
            </a:lvl9pPr>
          </a:lstStyle>
          <a:p>
            <a:endParaRPr/>
          </a:p>
        </p:txBody>
      </p:sp>
      <p:sp>
        <p:nvSpPr>
          <p:cNvPr id="602" name="Google Shape;602;p13"/>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Overpass ExtraBold"/>
              <a:buNone/>
              <a:defRPr sz="24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03" name="Google Shape;603;p13"/>
          <p:cNvGrpSpPr/>
          <p:nvPr/>
        </p:nvGrpSpPr>
        <p:grpSpPr>
          <a:xfrm>
            <a:off x="4730727" y="-179477"/>
            <a:ext cx="394637" cy="549479"/>
            <a:chOff x="4100056" y="-27688"/>
            <a:chExt cx="545003" cy="758844"/>
          </a:xfrm>
        </p:grpSpPr>
        <p:grpSp>
          <p:nvGrpSpPr>
            <p:cNvPr id="604" name="Google Shape;604;p13"/>
            <p:cNvGrpSpPr/>
            <p:nvPr/>
          </p:nvGrpSpPr>
          <p:grpSpPr>
            <a:xfrm>
              <a:off x="4123708" y="327623"/>
              <a:ext cx="260910" cy="403533"/>
              <a:chOff x="4123708" y="327623"/>
              <a:chExt cx="260910" cy="403533"/>
            </a:xfrm>
          </p:grpSpPr>
          <p:sp>
            <p:nvSpPr>
              <p:cNvPr id="605" name="Google Shape;605;p13"/>
              <p:cNvSpPr/>
              <p:nvPr/>
            </p:nvSpPr>
            <p:spPr>
              <a:xfrm>
                <a:off x="4123708" y="446212"/>
                <a:ext cx="86389" cy="130363"/>
              </a:xfrm>
              <a:custGeom>
                <a:avLst/>
                <a:gdLst/>
                <a:ahLst/>
                <a:cxnLst/>
                <a:rect l="l" t="t" r="r" b="b"/>
                <a:pathLst>
                  <a:path w="86389"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1"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868" y="122965"/>
                      <a:pt x="83156" y="120733"/>
                    </a:cubicBezTo>
                    <a:close/>
                    <a:moveTo>
                      <a:pt x="54238" y="73227"/>
                    </a:moveTo>
                    <a:cubicBezTo>
                      <a:pt x="54148" y="73227"/>
                      <a:pt x="54059" y="73227"/>
                      <a:pt x="53970" y="73316"/>
                    </a:cubicBezTo>
                    <a:cubicBezTo>
                      <a:pt x="54059" y="73138"/>
                      <a:pt x="54148" y="72959"/>
                      <a:pt x="54238" y="72781"/>
                    </a:cubicBezTo>
                    <a:cubicBezTo>
                      <a:pt x="54238" y="72959"/>
                      <a:pt x="54238" y="73048"/>
                      <a:pt x="54238" y="73227"/>
                    </a:cubicBezTo>
                    <a:close/>
                    <a:moveTo>
                      <a:pt x="38172" y="99659"/>
                    </a:moveTo>
                    <a:cubicBezTo>
                      <a:pt x="38261" y="99748"/>
                      <a:pt x="38351" y="99748"/>
                      <a:pt x="38529" y="99838"/>
                    </a:cubicBezTo>
                    <a:cubicBezTo>
                      <a:pt x="38440" y="99927"/>
                      <a:pt x="38351" y="100016"/>
                      <a:pt x="38261" y="100195"/>
                    </a:cubicBezTo>
                    <a:cubicBezTo>
                      <a:pt x="36566" y="102338"/>
                      <a:pt x="36923" y="104838"/>
                      <a:pt x="38172" y="106535"/>
                    </a:cubicBezTo>
                    <a:cubicBezTo>
                      <a:pt x="37101" y="106356"/>
                      <a:pt x="36030" y="106088"/>
                      <a:pt x="34870" y="105910"/>
                    </a:cubicBezTo>
                    <a:cubicBezTo>
                      <a:pt x="35941" y="103767"/>
                      <a:pt x="37012" y="101713"/>
                      <a:pt x="38172" y="99659"/>
                    </a:cubicBezTo>
                    <a:close/>
                    <a:moveTo>
                      <a:pt x="44241" y="107606"/>
                    </a:moveTo>
                    <a:cubicBezTo>
                      <a:pt x="44509" y="107428"/>
                      <a:pt x="44777" y="107160"/>
                      <a:pt x="44955" y="106892"/>
                    </a:cubicBezTo>
                    <a:cubicBezTo>
                      <a:pt x="48079" y="106981"/>
                      <a:pt x="51292" y="106981"/>
                      <a:pt x="54416" y="107071"/>
                    </a:cubicBezTo>
                    <a:cubicBezTo>
                      <a:pt x="55487" y="107428"/>
                      <a:pt x="56558" y="107428"/>
                      <a:pt x="57629" y="107160"/>
                    </a:cubicBezTo>
                    <a:cubicBezTo>
                      <a:pt x="57897" y="107160"/>
                      <a:pt x="58254" y="107160"/>
                      <a:pt x="58522" y="107160"/>
                    </a:cubicBezTo>
                    <a:cubicBezTo>
                      <a:pt x="61378" y="111714"/>
                      <a:pt x="68786" y="108857"/>
                      <a:pt x="67358" y="103409"/>
                    </a:cubicBezTo>
                    <a:cubicBezTo>
                      <a:pt x="66465" y="99927"/>
                      <a:pt x="65752" y="96355"/>
                      <a:pt x="65216" y="92872"/>
                    </a:cubicBezTo>
                    <a:cubicBezTo>
                      <a:pt x="66376" y="90997"/>
                      <a:pt x="67090" y="88765"/>
                      <a:pt x="67626" y="86175"/>
                    </a:cubicBezTo>
                    <a:cubicBezTo>
                      <a:pt x="68340" y="95015"/>
                      <a:pt x="69232" y="103767"/>
                      <a:pt x="70214" y="112607"/>
                    </a:cubicBezTo>
                    <a:cubicBezTo>
                      <a:pt x="61557" y="111000"/>
                      <a:pt x="52899" y="109303"/>
                      <a:pt x="44241" y="107606"/>
                    </a:cubicBezTo>
                    <a:close/>
                    <a:moveTo>
                      <a:pt x="65216" y="38491"/>
                    </a:moveTo>
                    <a:cubicBezTo>
                      <a:pt x="64323" y="38401"/>
                      <a:pt x="63431" y="38491"/>
                      <a:pt x="62628" y="38848"/>
                    </a:cubicBezTo>
                    <a:cubicBezTo>
                      <a:pt x="63520" y="36883"/>
                      <a:pt x="64323" y="34919"/>
                      <a:pt x="65127" y="32865"/>
                    </a:cubicBezTo>
                    <a:cubicBezTo>
                      <a:pt x="65216" y="34740"/>
                      <a:pt x="65216" y="36615"/>
                      <a:pt x="65216" y="38491"/>
                    </a:cubicBezTo>
                    <a:close/>
                    <a:moveTo>
                      <a:pt x="23535" y="112160"/>
                    </a:moveTo>
                    <a:cubicBezTo>
                      <a:pt x="21393" y="112339"/>
                      <a:pt x="19250" y="112607"/>
                      <a:pt x="17108" y="112875"/>
                    </a:cubicBezTo>
                    <a:cubicBezTo>
                      <a:pt x="20411" y="108857"/>
                      <a:pt x="23535" y="104838"/>
                      <a:pt x="26659" y="100730"/>
                    </a:cubicBezTo>
                    <a:cubicBezTo>
                      <a:pt x="25588" y="102784"/>
                      <a:pt x="24427" y="104838"/>
                      <a:pt x="23356" y="106892"/>
                    </a:cubicBezTo>
                    <a:cubicBezTo>
                      <a:pt x="22464" y="108499"/>
                      <a:pt x="22553" y="110553"/>
                      <a:pt x="23535"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6" name="Google Shape;606;p13"/>
              <p:cNvSpPr/>
              <p:nvPr/>
            </p:nvSpPr>
            <p:spPr>
              <a:xfrm>
                <a:off x="4288379" y="483598"/>
                <a:ext cx="96239" cy="108844"/>
              </a:xfrm>
              <a:custGeom>
                <a:avLst/>
                <a:gdLst/>
                <a:ahLst/>
                <a:cxnLst/>
                <a:rect l="l" t="t" r="r" b="b"/>
                <a:pathLst>
                  <a:path w="96239" h="108844" extrusionOk="0">
                    <a:moveTo>
                      <a:pt x="88691" y="89777"/>
                    </a:moveTo>
                    <a:cubicBezTo>
                      <a:pt x="88781" y="70846"/>
                      <a:pt x="88870" y="51915"/>
                      <a:pt x="88959" y="33073"/>
                    </a:cubicBezTo>
                    <a:cubicBezTo>
                      <a:pt x="88959" y="30841"/>
                      <a:pt x="88156" y="28787"/>
                      <a:pt x="86817" y="27180"/>
                    </a:cubicBezTo>
                    <a:cubicBezTo>
                      <a:pt x="86638" y="21376"/>
                      <a:pt x="86282"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238" y="75132"/>
                      <a:pt x="58077" y="72364"/>
                    </a:cubicBezTo>
                    <a:close/>
                    <a:moveTo>
                      <a:pt x="42815" y="60309"/>
                    </a:moveTo>
                    <a:cubicBezTo>
                      <a:pt x="42815" y="60309"/>
                      <a:pt x="42726" y="60398"/>
                      <a:pt x="42726" y="60398"/>
                    </a:cubicBezTo>
                    <a:cubicBezTo>
                      <a:pt x="42726" y="60398"/>
                      <a:pt x="42815" y="60309"/>
                      <a:pt x="42815" y="60309"/>
                    </a:cubicBezTo>
                    <a:cubicBezTo>
                      <a:pt x="42815" y="60309"/>
                      <a:pt x="42815" y="60309"/>
                      <a:pt x="42815" y="60309"/>
                    </a:cubicBezTo>
                    <a:close/>
                    <a:moveTo>
                      <a:pt x="27374" y="77811"/>
                    </a:moveTo>
                    <a:cubicBezTo>
                      <a:pt x="27196" y="77811"/>
                      <a:pt x="27107" y="77722"/>
                      <a:pt x="26928" y="77722"/>
                    </a:cubicBezTo>
                    <a:cubicBezTo>
                      <a:pt x="27107" y="77543"/>
                      <a:pt x="27285" y="77365"/>
                      <a:pt x="27374" y="77186"/>
                    </a:cubicBezTo>
                    <a:cubicBezTo>
                      <a:pt x="27374" y="77365"/>
                      <a:pt x="27374" y="77543"/>
                      <a:pt x="27374"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7" name="Google Shape;607;p13"/>
              <p:cNvSpPr/>
              <p:nvPr/>
            </p:nvSpPr>
            <p:spPr>
              <a:xfrm>
                <a:off x="4173639" y="629066"/>
                <a:ext cx="88979" cy="102090"/>
              </a:xfrm>
              <a:custGeom>
                <a:avLst/>
                <a:gdLst/>
                <a:ahLst/>
                <a:cxnLst/>
                <a:rect l="l" t="t" r="r" b="b"/>
                <a:pathLst>
                  <a:path w="88979"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758" y="89863"/>
                      <a:pt x="85885" y="84952"/>
                    </a:cubicBezTo>
                    <a:close/>
                    <a:moveTo>
                      <a:pt x="56432" y="71468"/>
                    </a:moveTo>
                    <a:cubicBezTo>
                      <a:pt x="56521" y="74147"/>
                      <a:pt x="56878" y="76736"/>
                      <a:pt x="57413" y="79237"/>
                    </a:cubicBezTo>
                    <a:cubicBezTo>
                      <a:pt x="55182" y="78880"/>
                      <a:pt x="53040" y="78522"/>
                      <a:pt x="50809" y="78165"/>
                    </a:cubicBezTo>
                    <a:cubicBezTo>
                      <a:pt x="52772" y="76022"/>
                      <a:pt x="5464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08" name="Google Shape;608;p13"/>
              <p:cNvSpPr/>
              <p:nvPr/>
            </p:nvSpPr>
            <p:spPr>
              <a:xfrm>
                <a:off x="4257127" y="327623"/>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00"/>
                      <a:pt x="-1263" y="96090"/>
                      <a:pt x="4628" y="99216"/>
                    </a:cubicBezTo>
                    <a:close/>
                    <a:moveTo>
                      <a:pt x="48719" y="94840"/>
                    </a:moveTo>
                    <a:cubicBezTo>
                      <a:pt x="48808" y="95822"/>
                      <a:pt x="48898" y="96715"/>
                      <a:pt x="49076" y="97698"/>
                    </a:cubicBezTo>
                    <a:cubicBezTo>
                      <a:pt x="47737" y="97251"/>
                      <a:pt x="46398" y="96715"/>
                      <a:pt x="45059" y="96180"/>
                    </a:cubicBezTo>
                    <a:cubicBezTo>
                      <a:pt x="46309" y="96001"/>
                      <a:pt x="47559" y="95555"/>
                      <a:pt x="4871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09" name="Google Shape;609;p13"/>
            <p:cNvGrpSpPr/>
            <p:nvPr/>
          </p:nvGrpSpPr>
          <p:grpSpPr>
            <a:xfrm>
              <a:off x="4384060" y="126258"/>
              <a:ext cx="260999" cy="403549"/>
              <a:chOff x="4384060" y="126258"/>
              <a:chExt cx="260999" cy="403549"/>
            </a:xfrm>
          </p:grpSpPr>
          <p:sp>
            <p:nvSpPr>
              <p:cNvPr id="610" name="Google Shape;610;p13"/>
              <p:cNvSpPr/>
              <p:nvPr/>
            </p:nvSpPr>
            <p:spPr>
              <a:xfrm>
                <a:off x="4384060" y="244937"/>
                <a:ext cx="86428" cy="130360"/>
              </a:xfrm>
              <a:custGeom>
                <a:avLst/>
                <a:gdLst/>
                <a:ahLst/>
                <a:cxnLst/>
                <a:rect l="l" t="t" r="r" b="b"/>
                <a:pathLst>
                  <a:path w="86428"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2" y="99659"/>
                      <a:pt x="38351" y="99659"/>
                      <a:pt x="38529" y="99748"/>
                    </a:cubicBezTo>
                    <a:cubicBezTo>
                      <a:pt x="38440" y="99838"/>
                      <a:pt x="38351" y="99927"/>
                      <a:pt x="38262"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9" y="106981"/>
                      <a:pt x="51382" y="106981"/>
                      <a:pt x="54505" y="107071"/>
                    </a:cubicBezTo>
                    <a:cubicBezTo>
                      <a:pt x="55577" y="107428"/>
                      <a:pt x="56648" y="107428"/>
                      <a:pt x="57719" y="107160"/>
                    </a:cubicBezTo>
                    <a:cubicBezTo>
                      <a:pt x="57986" y="107160"/>
                      <a:pt x="58344" y="107160"/>
                      <a:pt x="58611" y="107160"/>
                    </a:cubicBezTo>
                    <a:cubicBezTo>
                      <a:pt x="61467" y="111714"/>
                      <a:pt x="68875" y="108856"/>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0910"/>
                      <a:pt x="52899" y="109303"/>
                      <a:pt x="44331" y="107606"/>
                    </a:cubicBezTo>
                    <a:close/>
                    <a:moveTo>
                      <a:pt x="65305" y="38401"/>
                    </a:moveTo>
                    <a:cubicBezTo>
                      <a:pt x="64413" y="38312"/>
                      <a:pt x="63520" y="38401"/>
                      <a:pt x="62717" y="38758"/>
                    </a:cubicBezTo>
                    <a:cubicBezTo>
                      <a:pt x="63609" y="36794"/>
                      <a:pt x="64413" y="34829"/>
                      <a:pt x="65216" y="32776"/>
                    </a:cubicBezTo>
                    <a:cubicBezTo>
                      <a:pt x="65216" y="34740"/>
                      <a:pt x="65305" y="36615"/>
                      <a:pt x="65305" y="38401"/>
                    </a:cubicBezTo>
                    <a:close/>
                    <a:moveTo>
                      <a:pt x="23624" y="112071"/>
                    </a:moveTo>
                    <a:cubicBezTo>
                      <a:pt x="21482" y="112250"/>
                      <a:pt x="19340" y="112518"/>
                      <a:pt x="17198" y="112786"/>
                    </a:cubicBezTo>
                    <a:cubicBezTo>
                      <a:pt x="20500" y="108767"/>
                      <a:pt x="23624" y="104749"/>
                      <a:pt x="26748" y="100641"/>
                    </a:cubicBezTo>
                    <a:cubicBezTo>
                      <a:pt x="25677" y="102695"/>
                      <a:pt x="24516"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1" name="Google Shape;611;p13"/>
              <p:cNvSpPr/>
              <p:nvPr/>
            </p:nvSpPr>
            <p:spPr>
              <a:xfrm>
                <a:off x="4548820" y="282233"/>
                <a:ext cx="96239" cy="108852"/>
              </a:xfrm>
              <a:custGeom>
                <a:avLst/>
                <a:gdLst/>
                <a:ahLst/>
                <a:cxnLst/>
                <a:rect l="l" t="t" r="r" b="b"/>
                <a:pathLst>
                  <a:path w="96239" h="108852" extrusionOk="0">
                    <a:moveTo>
                      <a:pt x="88691" y="89777"/>
                    </a:moveTo>
                    <a:cubicBezTo>
                      <a:pt x="88780" y="70846"/>
                      <a:pt x="88870" y="51915"/>
                      <a:pt x="88959" y="33073"/>
                    </a:cubicBezTo>
                    <a:cubicBezTo>
                      <a:pt x="88959" y="30841"/>
                      <a:pt x="88156" y="28787"/>
                      <a:pt x="86817" y="27180"/>
                    </a:cubicBezTo>
                    <a:cubicBezTo>
                      <a:pt x="86638" y="21376"/>
                      <a:pt x="86371" y="15661"/>
                      <a:pt x="85746" y="9767"/>
                    </a:cubicBezTo>
                    <a:cubicBezTo>
                      <a:pt x="84942" y="2087"/>
                      <a:pt x="75482" y="-3806"/>
                      <a:pt x="69323" y="2980"/>
                    </a:cubicBezTo>
                    <a:cubicBezTo>
                      <a:pt x="47099" y="27180"/>
                      <a:pt x="24964" y="51379"/>
                      <a:pt x="2740" y="75579"/>
                    </a:cubicBezTo>
                    <a:cubicBezTo>
                      <a:pt x="-2347" y="81115"/>
                      <a:pt x="-27" y="89331"/>
                      <a:pt x="7024" y="91742"/>
                    </a:cubicBezTo>
                    <a:cubicBezTo>
                      <a:pt x="33086" y="100582"/>
                      <a:pt x="59684" y="106029"/>
                      <a:pt x="87084"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9" y="75222"/>
                      <a:pt x="58077" y="72453"/>
                    </a:cubicBezTo>
                    <a:close/>
                    <a:moveTo>
                      <a:pt x="42815" y="60398"/>
                    </a:moveTo>
                    <a:cubicBezTo>
                      <a:pt x="42815" y="60398"/>
                      <a:pt x="42726" y="60488"/>
                      <a:pt x="42726" y="60488"/>
                    </a:cubicBezTo>
                    <a:cubicBezTo>
                      <a:pt x="42726" y="60398"/>
                      <a:pt x="42726" y="60398"/>
                      <a:pt x="42815" y="60398"/>
                    </a:cubicBezTo>
                    <a:cubicBezTo>
                      <a:pt x="42815" y="60398"/>
                      <a:pt x="42815" y="60398"/>
                      <a:pt x="42815" y="60398"/>
                    </a:cubicBezTo>
                    <a:close/>
                    <a:moveTo>
                      <a:pt x="27285" y="77811"/>
                    </a:moveTo>
                    <a:cubicBezTo>
                      <a:pt x="27106" y="77811"/>
                      <a:pt x="27017" y="77722"/>
                      <a:pt x="26838" y="77722"/>
                    </a:cubicBezTo>
                    <a:cubicBezTo>
                      <a:pt x="27017" y="77543"/>
                      <a:pt x="27196" y="77365"/>
                      <a:pt x="27374" y="77186"/>
                    </a:cubicBezTo>
                    <a:cubicBezTo>
                      <a:pt x="27374" y="77365"/>
                      <a:pt x="27285"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2" name="Google Shape;612;p13"/>
              <p:cNvSpPr/>
              <p:nvPr/>
            </p:nvSpPr>
            <p:spPr>
              <a:xfrm>
                <a:off x="4433991" y="427701"/>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847" y="89952"/>
                      <a:pt x="85885" y="84952"/>
                    </a:cubicBezTo>
                    <a:close/>
                    <a:moveTo>
                      <a:pt x="56431" y="71557"/>
                    </a:moveTo>
                    <a:cubicBezTo>
                      <a:pt x="56521" y="74236"/>
                      <a:pt x="56878" y="76826"/>
                      <a:pt x="57413" y="79326"/>
                    </a:cubicBezTo>
                    <a:cubicBezTo>
                      <a:pt x="55182" y="78969"/>
                      <a:pt x="53040" y="78612"/>
                      <a:pt x="50809" y="78254"/>
                    </a:cubicBezTo>
                    <a:cubicBezTo>
                      <a:pt x="52861" y="76022"/>
                      <a:pt x="54736"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3" name="Google Shape;613;p13"/>
              <p:cNvSpPr/>
              <p:nvPr/>
            </p:nvSpPr>
            <p:spPr>
              <a:xfrm>
                <a:off x="4517538" y="126258"/>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399" y="109842"/>
                      <a:pt x="68831" y="104663"/>
                    </a:cubicBezTo>
                    <a:cubicBezTo>
                      <a:pt x="69099" y="103949"/>
                      <a:pt x="69277" y="103145"/>
                      <a:pt x="69277" y="102252"/>
                    </a:cubicBezTo>
                    <a:cubicBezTo>
                      <a:pt x="70081" y="83321"/>
                      <a:pt x="74633"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090"/>
                      <a:pt x="4658" y="99216"/>
                    </a:cubicBezTo>
                    <a:close/>
                    <a:moveTo>
                      <a:pt x="48749" y="94930"/>
                    </a:moveTo>
                    <a:cubicBezTo>
                      <a:pt x="48838" y="95912"/>
                      <a:pt x="48928" y="96805"/>
                      <a:pt x="49106" y="97787"/>
                    </a:cubicBezTo>
                    <a:cubicBezTo>
                      <a:pt x="47767" y="97341"/>
                      <a:pt x="46429" y="96805"/>
                      <a:pt x="45090" y="96269"/>
                    </a:cubicBezTo>
                    <a:cubicBezTo>
                      <a:pt x="46339" y="96001"/>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614" name="Google Shape;614;p13"/>
            <p:cNvGrpSpPr/>
            <p:nvPr/>
          </p:nvGrpSpPr>
          <p:grpSpPr>
            <a:xfrm>
              <a:off x="4100056" y="-27688"/>
              <a:ext cx="260910" cy="403547"/>
              <a:chOff x="4100056" y="-27688"/>
              <a:chExt cx="260910" cy="403547"/>
            </a:xfrm>
          </p:grpSpPr>
          <p:sp>
            <p:nvSpPr>
              <p:cNvPr id="615" name="Google Shape;615;p13"/>
              <p:cNvSpPr/>
              <p:nvPr/>
            </p:nvSpPr>
            <p:spPr>
              <a:xfrm>
                <a:off x="4100056" y="90989"/>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149" y="73227"/>
                    </a:moveTo>
                    <a:cubicBezTo>
                      <a:pt x="54059" y="73227"/>
                      <a:pt x="53970" y="73227"/>
                      <a:pt x="53881" y="73316"/>
                    </a:cubicBezTo>
                    <a:cubicBezTo>
                      <a:pt x="53970" y="73138"/>
                      <a:pt x="54059" y="72959"/>
                      <a:pt x="54149" y="72781"/>
                    </a:cubicBezTo>
                    <a:cubicBezTo>
                      <a:pt x="54238" y="72870"/>
                      <a:pt x="54149" y="73048"/>
                      <a:pt x="54149"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677"/>
                      <a:pt x="37012" y="101623"/>
                      <a:pt x="38172" y="99570"/>
                    </a:cubicBezTo>
                    <a:close/>
                    <a:moveTo>
                      <a:pt x="44241" y="107606"/>
                    </a:moveTo>
                    <a:cubicBezTo>
                      <a:pt x="44509" y="107428"/>
                      <a:pt x="44777" y="107160"/>
                      <a:pt x="44955" y="106892"/>
                    </a:cubicBezTo>
                    <a:cubicBezTo>
                      <a:pt x="48079" y="106981"/>
                      <a:pt x="51292" y="106981"/>
                      <a:pt x="54416" y="107071"/>
                    </a:cubicBezTo>
                    <a:cubicBezTo>
                      <a:pt x="55398" y="107428"/>
                      <a:pt x="56558" y="107428"/>
                      <a:pt x="57629" y="107160"/>
                    </a:cubicBezTo>
                    <a:cubicBezTo>
                      <a:pt x="57897" y="107160"/>
                      <a:pt x="58254" y="107160"/>
                      <a:pt x="58522" y="107160"/>
                    </a:cubicBezTo>
                    <a:cubicBezTo>
                      <a:pt x="61378" y="111714"/>
                      <a:pt x="68786" y="108856"/>
                      <a:pt x="67358" y="103409"/>
                    </a:cubicBezTo>
                    <a:cubicBezTo>
                      <a:pt x="66466" y="99927"/>
                      <a:pt x="65751" y="96355"/>
                      <a:pt x="65216" y="92872"/>
                    </a:cubicBezTo>
                    <a:cubicBezTo>
                      <a:pt x="66376" y="90997"/>
                      <a:pt x="67090" y="88765"/>
                      <a:pt x="67626" y="86175"/>
                    </a:cubicBezTo>
                    <a:cubicBezTo>
                      <a:pt x="68340" y="95015"/>
                      <a:pt x="69232" y="103767"/>
                      <a:pt x="70214" y="112607"/>
                    </a:cubicBezTo>
                    <a:cubicBezTo>
                      <a:pt x="61467" y="111000"/>
                      <a:pt x="52899" y="109303"/>
                      <a:pt x="44241" y="107606"/>
                    </a:cubicBezTo>
                    <a:close/>
                    <a:moveTo>
                      <a:pt x="65216" y="38401"/>
                    </a:moveTo>
                    <a:cubicBezTo>
                      <a:pt x="64323" y="38312"/>
                      <a:pt x="63431" y="38401"/>
                      <a:pt x="62628" y="38758"/>
                    </a:cubicBezTo>
                    <a:cubicBezTo>
                      <a:pt x="63520" y="36794"/>
                      <a:pt x="64323" y="34829"/>
                      <a:pt x="65127" y="32776"/>
                    </a:cubicBezTo>
                    <a:cubicBezTo>
                      <a:pt x="65127" y="34740"/>
                      <a:pt x="65216" y="36615"/>
                      <a:pt x="65216" y="3840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4"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6" name="Google Shape;616;p13"/>
              <p:cNvSpPr/>
              <p:nvPr/>
            </p:nvSpPr>
            <p:spPr>
              <a:xfrm>
                <a:off x="4264727" y="128285"/>
                <a:ext cx="96239" cy="108852"/>
              </a:xfrm>
              <a:custGeom>
                <a:avLst/>
                <a:gdLst/>
                <a:ahLst/>
                <a:cxnLst/>
                <a:rect l="l" t="t" r="r" b="b"/>
                <a:pathLst>
                  <a:path w="96239" h="108852" extrusionOk="0">
                    <a:moveTo>
                      <a:pt x="88691" y="89777"/>
                    </a:moveTo>
                    <a:cubicBezTo>
                      <a:pt x="88780" y="70846"/>
                      <a:pt x="88870" y="52004"/>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6" y="89331"/>
                      <a:pt x="7024" y="91742"/>
                    </a:cubicBezTo>
                    <a:cubicBezTo>
                      <a:pt x="33086" y="100582"/>
                      <a:pt x="59684" y="106029"/>
                      <a:pt x="87085" y="108797"/>
                    </a:cubicBezTo>
                    <a:cubicBezTo>
                      <a:pt x="98777" y="109958"/>
                      <a:pt x="99223" y="92545"/>
                      <a:pt x="88691" y="89777"/>
                    </a:cubicBezTo>
                    <a:close/>
                    <a:moveTo>
                      <a:pt x="58077" y="72453"/>
                    </a:moveTo>
                    <a:cubicBezTo>
                      <a:pt x="60487" y="70221"/>
                      <a:pt x="62808" y="67810"/>
                      <a:pt x="65128" y="65399"/>
                    </a:cubicBezTo>
                    <a:cubicBezTo>
                      <a:pt x="64414" y="69953"/>
                      <a:pt x="63611" y="74507"/>
                      <a:pt x="62629" y="79061"/>
                    </a:cubicBezTo>
                    <a:cubicBezTo>
                      <a:pt x="60666" y="77365"/>
                      <a:pt x="59148" y="75222"/>
                      <a:pt x="58077" y="72453"/>
                    </a:cubicBezTo>
                    <a:close/>
                    <a:moveTo>
                      <a:pt x="42815" y="60398"/>
                    </a:moveTo>
                    <a:cubicBezTo>
                      <a:pt x="42815" y="60398"/>
                      <a:pt x="42726" y="60488"/>
                      <a:pt x="42726" y="60488"/>
                    </a:cubicBezTo>
                    <a:cubicBezTo>
                      <a:pt x="42726" y="60398"/>
                      <a:pt x="42815" y="60398"/>
                      <a:pt x="42815" y="60398"/>
                    </a:cubicBezTo>
                    <a:cubicBezTo>
                      <a:pt x="42815" y="60398"/>
                      <a:pt x="42815" y="60398"/>
                      <a:pt x="42815" y="60398"/>
                    </a:cubicBezTo>
                    <a:close/>
                    <a:moveTo>
                      <a:pt x="27285" y="77811"/>
                    </a:moveTo>
                    <a:cubicBezTo>
                      <a:pt x="27106" y="77811"/>
                      <a:pt x="27017" y="77722"/>
                      <a:pt x="26839" y="77722"/>
                    </a:cubicBezTo>
                    <a:cubicBezTo>
                      <a:pt x="27017" y="77543"/>
                      <a:pt x="27196" y="77365"/>
                      <a:pt x="27285" y="77186"/>
                    </a:cubicBezTo>
                    <a:cubicBezTo>
                      <a:pt x="27374" y="77365"/>
                      <a:pt x="27374" y="7763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7" name="Google Shape;617;p13"/>
              <p:cNvSpPr/>
              <p:nvPr/>
            </p:nvSpPr>
            <p:spPr>
              <a:xfrm>
                <a:off x="4149897" y="273753"/>
                <a:ext cx="89018" cy="102106"/>
              </a:xfrm>
              <a:custGeom>
                <a:avLst/>
                <a:gdLst/>
                <a:ahLst/>
                <a:cxnLst/>
                <a:rect l="l" t="t" r="r" b="b"/>
                <a:pathLst>
                  <a:path w="89018" h="102106" extrusionOk="0">
                    <a:moveTo>
                      <a:pt x="85885" y="84952"/>
                    </a:moveTo>
                    <a:cubicBezTo>
                      <a:pt x="86242" y="58788"/>
                      <a:pt x="84189" y="32892"/>
                      <a:pt x="80084" y="6996"/>
                    </a:cubicBezTo>
                    <a:cubicBezTo>
                      <a:pt x="78923" y="-238"/>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883"/>
                      <a:pt x="92847" y="89952"/>
                      <a:pt x="85885" y="84952"/>
                    </a:cubicBezTo>
                    <a:close/>
                    <a:moveTo>
                      <a:pt x="56521" y="71557"/>
                    </a:moveTo>
                    <a:cubicBezTo>
                      <a:pt x="56610" y="74236"/>
                      <a:pt x="56967" y="76826"/>
                      <a:pt x="57503" y="79326"/>
                    </a:cubicBezTo>
                    <a:cubicBezTo>
                      <a:pt x="55271" y="78969"/>
                      <a:pt x="53129" y="78612"/>
                      <a:pt x="50898" y="78254"/>
                    </a:cubicBezTo>
                    <a:cubicBezTo>
                      <a:pt x="52861" y="76022"/>
                      <a:pt x="54736" y="73790"/>
                      <a:pt x="5652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18" name="Google Shape;618;p13"/>
              <p:cNvSpPr/>
              <p:nvPr/>
            </p:nvSpPr>
            <p:spPr>
              <a:xfrm>
                <a:off x="4233475" y="-27688"/>
                <a:ext cx="87580" cy="122619"/>
              </a:xfrm>
              <a:custGeom>
                <a:avLst/>
                <a:gdLst/>
                <a:ahLst/>
                <a:cxnLst/>
                <a:rect l="l" t="t" r="r" b="b"/>
                <a:pathLst>
                  <a:path w="87580" h="122619" extrusionOk="0">
                    <a:moveTo>
                      <a:pt x="4628" y="99216"/>
                    </a:moveTo>
                    <a:cubicBezTo>
                      <a:pt x="22835" y="108681"/>
                      <a:pt x="41579" y="116361"/>
                      <a:pt x="61214" y="122165"/>
                    </a:cubicBezTo>
                    <a:cubicBezTo>
                      <a:pt x="72193" y="125469"/>
                      <a:pt x="77369" y="109842"/>
                      <a:pt x="68801" y="104663"/>
                    </a:cubicBezTo>
                    <a:cubicBezTo>
                      <a:pt x="69069" y="103949"/>
                      <a:pt x="69247" y="103145"/>
                      <a:pt x="69247" y="102252"/>
                    </a:cubicBezTo>
                    <a:cubicBezTo>
                      <a:pt x="70051" y="83321"/>
                      <a:pt x="74602" y="66533"/>
                      <a:pt x="81029" y="48942"/>
                    </a:cubicBezTo>
                    <a:cubicBezTo>
                      <a:pt x="86116" y="34833"/>
                      <a:pt x="89240" y="22063"/>
                      <a:pt x="86652" y="7061"/>
                    </a:cubicBezTo>
                    <a:cubicBezTo>
                      <a:pt x="85491" y="186"/>
                      <a:pt x="74959" y="-2493"/>
                      <a:pt x="70497" y="2775"/>
                    </a:cubicBezTo>
                    <a:cubicBezTo>
                      <a:pt x="47916" y="29832"/>
                      <a:pt x="25335" y="56978"/>
                      <a:pt x="2664" y="84035"/>
                    </a:cubicBezTo>
                    <a:cubicBezTo>
                      <a:pt x="-1084" y="88589"/>
                      <a:pt x="-1263" y="96180"/>
                      <a:pt x="4628" y="99216"/>
                    </a:cubicBezTo>
                    <a:close/>
                    <a:moveTo>
                      <a:pt x="48719" y="94930"/>
                    </a:moveTo>
                    <a:cubicBezTo>
                      <a:pt x="48808" y="95912"/>
                      <a:pt x="48897" y="96805"/>
                      <a:pt x="49076" y="97787"/>
                    </a:cubicBezTo>
                    <a:cubicBezTo>
                      <a:pt x="47737" y="97341"/>
                      <a:pt x="46398" y="96805"/>
                      <a:pt x="45059" y="96269"/>
                    </a:cubicBezTo>
                    <a:cubicBezTo>
                      <a:pt x="46309" y="96001"/>
                      <a:pt x="47559" y="95644"/>
                      <a:pt x="4871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619" name="Google Shape;619;p13"/>
          <p:cNvGrpSpPr/>
          <p:nvPr/>
        </p:nvGrpSpPr>
        <p:grpSpPr>
          <a:xfrm>
            <a:off x="7180132" y="541189"/>
            <a:ext cx="913336" cy="772639"/>
            <a:chOff x="8580941" y="4223027"/>
            <a:chExt cx="1892140" cy="1600660"/>
          </a:xfrm>
        </p:grpSpPr>
        <p:sp>
          <p:nvSpPr>
            <p:cNvPr id="620" name="Google Shape;620;p13"/>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1" name="Google Shape;621;p13"/>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2" name="Google Shape;622;p13"/>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3" name="Google Shape;623;p13"/>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4" name="Google Shape;624;p13"/>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5" name="Google Shape;625;p13"/>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6" name="Google Shape;626;p13"/>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7" name="Google Shape;627;p13"/>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8" name="Google Shape;628;p13"/>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629" name="Google Shape;629;p13"/>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ackground 1">
  <p:cSld name="CUSTOM_1">
    <p:bg>
      <p:bgPr>
        <a:blipFill>
          <a:blip r:embed="rId2">
            <a:alphaModFix/>
          </a:blip>
          <a:stretch>
            <a:fillRect/>
          </a:stretch>
        </a:blipFill>
        <a:effectLst/>
      </p:bgPr>
    </p:bg>
    <p:spTree>
      <p:nvGrpSpPr>
        <p:cNvPr id="1" name="Shape 63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2">
  <p:cSld name="CUSTOM_8">
    <p:bg>
      <p:bgPr>
        <a:solidFill>
          <a:schemeClr val="dk2"/>
        </a:solidFill>
        <a:effectLst/>
      </p:bgPr>
    </p:bg>
    <p:spTree>
      <p:nvGrpSpPr>
        <p:cNvPr id="1" name="Shape 631"/>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3">
  <p:cSld name="CUSTOM_8_1">
    <p:bg>
      <p:bgPr>
        <a:solidFill>
          <a:schemeClr val="accent1"/>
        </a:solidFill>
        <a:effectLst/>
      </p:bgPr>
    </p:bg>
    <p:spTree>
      <p:nvGrpSpPr>
        <p:cNvPr id="1" name="Shape 632"/>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747"/>
        <p:cNvGrpSpPr/>
        <p:nvPr/>
      </p:nvGrpSpPr>
      <p:grpSpPr>
        <a:xfrm>
          <a:off x="0" y="0"/>
          <a:ext cx="0" cy="0"/>
          <a:chOff x="0" y="0"/>
          <a:chExt cx="0" cy="0"/>
        </a:xfrm>
      </p:grpSpPr>
      <p:sp>
        <p:nvSpPr>
          <p:cNvPr id="748" name="Google Shape;748;p19"/>
          <p:cNvSpPr txBox="1">
            <a:spLocks noGrp="1"/>
          </p:cNvSpPr>
          <p:nvPr>
            <p:ph type="subTitle" idx="1"/>
          </p:nvPr>
        </p:nvSpPr>
        <p:spPr>
          <a:xfrm>
            <a:off x="713225" y="3042175"/>
            <a:ext cx="22860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749" name="Google Shape;749;p19"/>
          <p:cNvSpPr txBox="1">
            <a:spLocks noGrp="1"/>
          </p:cNvSpPr>
          <p:nvPr>
            <p:ph type="title"/>
          </p:nvPr>
        </p:nvSpPr>
        <p:spPr>
          <a:xfrm>
            <a:off x="713225" y="272212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750" name="Google Shape;750;p19"/>
          <p:cNvSpPr txBox="1">
            <a:spLocks noGrp="1"/>
          </p:cNvSpPr>
          <p:nvPr>
            <p:ph type="subTitle" idx="2"/>
          </p:nvPr>
        </p:nvSpPr>
        <p:spPr>
          <a:xfrm>
            <a:off x="3428975" y="3042175"/>
            <a:ext cx="22860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751" name="Google Shape;751;p19"/>
          <p:cNvSpPr txBox="1">
            <a:spLocks noGrp="1"/>
          </p:cNvSpPr>
          <p:nvPr>
            <p:ph type="title" idx="3"/>
          </p:nvPr>
        </p:nvSpPr>
        <p:spPr>
          <a:xfrm>
            <a:off x="3428975" y="272212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sp>
        <p:nvSpPr>
          <p:cNvPr id="752" name="Google Shape;752;p19"/>
          <p:cNvSpPr txBox="1">
            <a:spLocks noGrp="1"/>
          </p:cNvSpPr>
          <p:nvPr>
            <p:ph type="subTitle" idx="4"/>
          </p:nvPr>
        </p:nvSpPr>
        <p:spPr>
          <a:xfrm>
            <a:off x="6144725" y="3042175"/>
            <a:ext cx="2286000" cy="81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chemeClr val="dk1"/>
                </a:solidFill>
                <a:latin typeface="Barlow"/>
                <a:ea typeface="Barlow"/>
                <a:cs typeface="Barlow"/>
                <a:sym typeface="Barlow"/>
              </a:defRPr>
            </a:lvl1pPr>
            <a:lvl2pPr lvl="1" rtl="0">
              <a:lnSpc>
                <a:spcPct val="100000"/>
              </a:lnSpc>
              <a:spcBef>
                <a:spcPts val="0"/>
              </a:spcBef>
              <a:spcAft>
                <a:spcPts val="0"/>
              </a:spcAft>
              <a:buNone/>
              <a:defRPr sz="1600">
                <a:latin typeface="Barlow"/>
                <a:ea typeface="Barlow"/>
                <a:cs typeface="Barlow"/>
                <a:sym typeface="Barlow"/>
              </a:defRPr>
            </a:lvl2pPr>
            <a:lvl3pPr lvl="2" rtl="0">
              <a:lnSpc>
                <a:spcPct val="100000"/>
              </a:lnSpc>
              <a:spcBef>
                <a:spcPts val="0"/>
              </a:spcBef>
              <a:spcAft>
                <a:spcPts val="0"/>
              </a:spcAft>
              <a:buNone/>
              <a:defRPr sz="1600">
                <a:latin typeface="Barlow"/>
                <a:ea typeface="Barlow"/>
                <a:cs typeface="Barlow"/>
                <a:sym typeface="Barlow"/>
              </a:defRPr>
            </a:lvl3pPr>
            <a:lvl4pPr lvl="3" rtl="0">
              <a:lnSpc>
                <a:spcPct val="100000"/>
              </a:lnSpc>
              <a:spcBef>
                <a:spcPts val="0"/>
              </a:spcBef>
              <a:spcAft>
                <a:spcPts val="0"/>
              </a:spcAft>
              <a:buNone/>
              <a:defRPr sz="1600">
                <a:latin typeface="Barlow"/>
                <a:ea typeface="Barlow"/>
                <a:cs typeface="Barlow"/>
                <a:sym typeface="Barlow"/>
              </a:defRPr>
            </a:lvl4pPr>
            <a:lvl5pPr lvl="4" rtl="0">
              <a:lnSpc>
                <a:spcPct val="100000"/>
              </a:lnSpc>
              <a:spcBef>
                <a:spcPts val="0"/>
              </a:spcBef>
              <a:spcAft>
                <a:spcPts val="0"/>
              </a:spcAft>
              <a:buNone/>
              <a:defRPr sz="1600">
                <a:latin typeface="Barlow"/>
                <a:ea typeface="Barlow"/>
                <a:cs typeface="Barlow"/>
                <a:sym typeface="Barlow"/>
              </a:defRPr>
            </a:lvl5pPr>
            <a:lvl6pPr lvl="5" rtl="0">
              <a:lnSpc>
                <a:spcPct val="100000"/>
              </a:lnSpc>
              <a:spcBef>
                <a:spcPts val="0"/>
              </a:spcBef>
              <a:spcAft>
                <a:spcPts val="0"/>
              </a:spcAft>
              <a:buNone/>
              <a:defRPr sz="1600">
                <a:latin typeface="Barlow"/>
                <a:ea typeface="Barlow"/>
                <a:cs typeface="Barlow"/>
                <a:sym typeface="Barlow"/>
              </a:defRPr>
            </a:lvl6pPr>
            <a:lvl7pPr lvl="6" rtl="0">
              <a:lnSpc>
                <a:spcPct val="100000"/>
              </a:lnSpc>
              <a:spcBef>
                <a:spcPts val="0"/>
              </a:spcBef>
              <a:spcAft>
                <a:spcPts val="0"/>
              </a:spcAft>
              <a:buNone/>
              <a:defRPr sz="1600">
                <a:latin typeface="Barlow"/>
                <a:ea typeface="Barlow"/>
                <a:cs typeface="Barlow"/>
                <a:sym typeface="Barlow"/>
              </a:defRPr>
            </a:lvl7pPr>
            <a:lvl8pPr lvl="7" rtl="0">
              <a:lnSpc>
                <a:spcPct val="100000"/>
              </a:lnSpc>
              <a:spcBef>
                <a:spcPts val="0"/>
              </a:spcBef>
              <a:spcAft>
                <a:spcPts val="0"/>
              </a:spcAft>
              <a:buNone/>
              <a:defRPr sz="1600">
                <a:latin typeface="Barlow"/>
                <a:ea typeface="Barlow"/>
                <a:cs typeface="Barlow"/>
                <a:sym typeface="Barlow"/>
              </a:defRPr>
            </a:lvl8pPr>
            <a:lvl9pPr lvl="8" rtl="0">
              <a:lnSpc>
                <a:spcPct val="100000"/>
              </a:lnSpc>
              <a:spcBef>
                <a:spcPts val="0"/>
              </a:spcBef>
              <a:spcAft>
                <a:spcPts val="0"/>
              </a:spcAft>
              <a:buNone/>
              <a:defRPr sz="1600">
                <a:latin typeface="Barlow"/>
                <a:ea typeface="Barlow"/>
                <a:cs typeface="Barlow"/>
                <a:sym typeface="Barlow"/>
              </a:defRPr>
            </a:lvl9pPr>
          </a:lstStyle>
          <a:p>
            <a:endParaRPr/>
          </a:p>
        </p:txBody>
      </p:sp>
      <p:sp>
        <p:nvSpPr>
          <p:cNvPr id="753" name="Google Shape;753;p19"/>
          <p:cNvSpPr txBox="1">
            <a:spLocks noGrp="1"/>
          </p:cNvSpPr>
          <p:nvPr>
            <p:ph type="title" idx="5"/>
          </p:nvPr>
        </p:nvSpPr>
        <p:spPr>
          <a:xfrm>
            <a:off x="6144725" y="2722125"/>
            <a:ext cx="2286000" cy="386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2000" b="1">
                <a:latin typeface="Barlow"/>
                <a:ea typeface="Barlow"/>
                <a:cs typeface="Barlow"/>
                <a:sym typeface="Barlow"/>
              </a:defRPr>
            </a:lvl1pPr>
            <a:lvl2pPr lvl="1" rtl="0">
              <a:lnSpc>
                <a:spcPct val="100000"/>
              </a:lnSpc>
              <a:spcBef>
                <a:spcPts val="0"/>
              </a:spcBef>
              <a:spcAft>
                <a:spcPts val="0"/>
              </a:spcAft>
              <a:buNone/>
              <a:defRPr sz="2000" b="1">
                <a:latin typeface="Barlow"/>
                <a:ea typeface="Barlow"/>
                <a:cs typeface="Barlow"/>
                <a:sym typeface="Barlow"/>
              </a:defRPr>
            </a:lvl2pPr>
            <a:lvl3pPr lvl="2" rtl="0">
              <a:lnSpc>
                <a:spcPct val="100000"/>
              </a:lnSpc>
              <a:spcBef>
                <a:spcPts val="0"/>
              </a:spcBef>
              <a:spcAft>
                <a:spcPts val="0"/>
              </a:spcAft>
              <a:buNone/>
              <a:defRPr sz="2000" b="1">
                <a:latin typeface="Barlow"/>
                <a:ea typeface="Barlow"/>
                <a:cs typeface="Barlow"/>
                <a:sym typeface="Barlow"/>
              </a:defRPr>
            </a:lvl3pPr>
            <a:lvl4pPr lvl="3" rtl="0">
              <a:lnSpc>
                <a:spcPct val="100000"/>
              </a:lnSpc>
              <a:spcBef>
                <a:spcPts val="0"/>
              </a:spcBef>
              <a:spcAft>
                <a:spcPts val="0"/>
              </a:spcAft>
              <a:buNone/>
              <a:defRPr sz="2000" b="1">
                <a:latin typeface="Barlow"/>
                <a:ea typeface="Barlow"/>
                <a:cs typeface="Barlow"/>
                <a:sym typeface="Barlow"/>
              </a:defRPr>
            </a:lvl4pPr>
            <a:lvl5pPr lvl="4" rtl="0">
              <a:lnSpc>
                <a:spcPct val="100000"/>
              </a:lnSpc>
              <a:spcBef>
                <a:spcPts val="0"/>
              </a:spcBef>
              <a:spcAft>
                <a:spcPts val="0"/>
              </a:spcAft>
              <a:buNone/>
              <a:defRPr sz="2000" b="1">
                <a:latin typeface="Barlow"/>
                <a:ea typeface="Barlow"/>
                <a:cs typeface="Barlow"/>
                <a:sym typeface="Barlow"/>
              </a:defRPr>
            </a:lvl5pPr>
            <a:lvl6pPr lvl="5" rtl="0">
              <a:lnSpc>
                <a:spcPct val="100000"/>
              </a:lnSpc>
              <a:spcBef>
                <a:spcPts val="0"/>
              </a:spcBef>
              <a:spcAft>
                <a:spcPts val="0"/>
              </a:spcAft>
              <a:buNone/>
              <a:defRPr sz="2000" b="1">
                <a:latin typeface="Barlow"/>
                <a:ea typeface="Barlow"/>
                <a:cs typeface="Barlow"/>
                <a:sym typeface="Barlow"/>
              </a:defRPr>
            </a:lvl6pPr>
            <a:lvl7pPr lvl="6" rtl="0">
              <a:lnSpc>
                <a:spcPct val="100000"/>
              </a:lnSpc>
              <a:spcBef>
                <a:spcPts val="0"/>
              </a:spcBef>
              <a:spcAft>
                <a:spcPts val="0"/>
              </a:spcAft>
              <a:buNone/>
              <a:defRPr sz="2000" b="1">
                <a:latin typeface="Barlow"/>
                <a:ea typeface="Barlow"/>
                <a:cs typeface="Barlow"/>
                <a:sym typeface="Barlow"/>
              </a:defRPr>
            </a:lvl7pPr>
            <a:lvl8pPr lvl="7" rtl="0">
              <a:lnSpc>
                <a:spcPct val="100000"/>
              </a:lnSpc>
              <a:spcBef>
                <a:spcPts val="0"/>
              </a:spcBef>
              <a:spcAft>
                <a:spcPts val="0"/>
              </a:spcAft>
              <a:buNone/>
              <a:defRPr sz="2000" b="1">
                <a:latin typeface="Barlow"/>
                <a:ea typeface="Barlow"/>
                <a:cs typeface="Barlow"/>
                <a:sym typeface="Barlow"/>
              </a:defRPr>
            </a:lvl8pPr>
            <a:lvl9pPr lvl="8" rtl="0">
              <a:lnSpc>
                <a:spcPct val="100000"/>
              </a:lnSpc>
              <a:spcBef>
                <a:spcPts val="0"/>
              </a:spcBef>
              <a:spcAft>
                <a:spcPts val="0"/>
              </a:spcAft>
              <a:buNone/>
              <a:defRPr sz="2000" b="1">
                <a:latin typeface="Barlow"/>
                <a:ea typeface="Barlow"/>
                <a:cs typeface="Barlow"/>
                <a:sym typeface="Barlow"/>
              </a:defRPr>
            </a:lvl9pPr>
          </a:lstStyle>
          <a:p>
            <a:endParaRPr/>
          </a:p>
        </p:txBody>
      </p:sp>
      <p:grpSp>
        <p:nvGrpSpPr>
          <p:cNvPr id="754" name="Google Shape;754;p19"/>
          <p:cNvGrpSpPr/>
          <p:nvPr/>
        </p:nvGrpSpPr>
        <p:grpSpPr>
          <a:xfrm>
            <a:off x="8124133" y="-11499"/>
            <a:ext cx="1472063" cy="1168608"/>
            <a:chOff x="2942485" y="-56344"/>
            <a:chExt cx="2092187" cy="1660898"/>
          </a:xfrm>
        </p:grpSpPr>
        <p:grpSp>
          <p:nvGrpSpPr>
            <p:cNvPr id="755" name="Google Shape;755;p19"/>
            <p:cNvGrpSpPr/>
            <p:nvPr/>
          </p:nvGrpSpPr>
          <p:grpSpPr>
            <a:xfrm>
              <a:off x="2942485" y="-56344"/>
              <a:ext cx="1873186" cy="790648"/>
              <a:chOff x="2942485" y="-56344"/>
              <a:chExt cx="1873186" cy="790648"/>
            </a:xfrm>
          </p:grpSpPr>
          <p:sp>
            <p:nvSpPr>
              <p:cNvPr id="756" name="Google Shape;756;p19"/>
              <p:cNvSpPr/>
              <p:nvPr/>
            </p:nvSpPr>
            <p:spPr>
              <a:xfrm>
                <a:off x="2942524" y="-56344"/>
                <a:ext cx="1873147" cy="790648"/>
              </a:xfrm>
              <a:custGeom>
                <a:avLst/>
                <a:gdLst/>
                <a:ahLst/>
                <a:cxnLst/>
                <a:rect l="l" t="t" r="r" b="b"/>
                <a:pathLst>
                  <a:path w="1873147" h="790648" extrusionOk="0">
                    <a:moveTo>
                      <a:pt x="1852" y="785900"/>
                    </a:moveTo>
                    <a:cubicBezTo>
                      <a:pt x="2834" y="786704"/>
                      <a:pt x="4173" y="787240"/>
                      <a:pt x="5601" y="787329"/>
                    </a:cubicBezTo>
                    <a:cubicBezTo>
                      <a:pt x="7565" y="789472"/>
                      <a:pt x="10331" y="790812"/>
                      <a:pt x="14080" y="790633"/>
                    </a:cubicBezTo>
                    <a:cubicBezTo>
                      <a:pt x="133322" y="785364"/>
                      <a:pt x="251940" y="769738"/>
                      <a:pt x="368148" y="743931"/>
                    </a:cubicBezTo>
                    <a:cubicBezTo>
                      <a:pt x="371182" y="743306"/>
                      <a:pt x="374217" y="742591"/>
                      <a:pt x="377252" y="741966"/>
                    </a:cubicBezTo>
                    <a:cubicBezTo>
                      <a:pt x="388230" y="739466"/>
                      <a:pt x="399208" y="736966"/>
                      <a:pt x="410097" y="734197"/>
                    </a:cubicBezTo>
                    <a:cubicBezTo>
                      <a:pt x="412328" y="733751"/>
                      <a:pt x="414560" y="733215"/>
                      <a:pt x="416791" y="732590"/>
                    </a:cubicBezTo>
                    <a:cubicBezTo>
                      <a:pt x="567272" y="695443"/>
                      <a:pt x="713379" y="641150"/>
                      <a:pt x="851544" y="569891"/>
                    </a:cubicBezTo>
                    <a:cubicBezTo>
                      <a:pt x="854043" y="568552"/>
                      <a:pt x="856721" y="567302"/>
                      <a:pt x="859220" y="565873"/>
                    </a:cubicBezTo>
                    <a:cubicBezTo>
                      <a:pt x="880908" y="554621"/>
                      <a:pt x="902418" y="542923"/>
                      <a:pt x="923839" y="530690"/>
                    </a:cubicBezTo>
                    <a:cubicBezTo>
                      <a:pt x="924732" y="530243"/>
                      <a:pt x="925713" y="529708"/>
                      <a:pt x="926606" y="529172"/>
                    </a:cubicBezTo>
                    <a:cubicBezTo>
                      <a:pt x="929283" y="527654"/>
                      <a:pt x="932050" y="526046"/>
                      <a:pt x="934728" y="524439"/>
                    </a:cubicBezTo>
                    <a:cubicBezTo>
                      <a:pt x="1083156" y="438178"/>
                      <a:pt x="1213823" y="327450"/>
                      <a:pt x="1354665" y="229938"/>
                    </a:cubicBezTo>
                    <a:cubicBezTo>
                      <a:pt x="1497024" y="131354"/>
                      <a:pt x="1637865" y="69650"/>
                      <a:pt x="1803251" y="45361"/>
                    </a:cubicBezTo>
                    <a:cubicBezTo>
                      <a:pt x="1822262" y="49112"/>
                      <a:pt x="1841184" y="53398"/>
                      <a:pt x="1860284" y="58220"/>
                    </a:cubicBezTo>
                    <a:cubicBezTo>
                      <a:pt x="1868496" y="60274"/>
                      <a:pt x="1873405" y="53577"/>
                      <a:pt x="1873137" y="46969"/>
                    </a:cubicBezTo>
                    <a:cubicBezTo>
                      <a:pt x="1873137" y="43486"/>
                      <a:pt x="1871620" y="40003"/>
                      <a:pt x="1868407" y="37950"/>
                    </a:cubicBezTo>
                    <a:cubicBezTo>
                      <a:pt x="1869032" y="37860"/>
                      <a:pt x="1869745" y="37771"/>
                      <a:pt x="1870370" y="37682"/>
                    </a:cubicBezTo>
                    <a:cubicBezTo>
                      <a:pt x="1872601" y="37503"/>
                      <a:pt x="1873048" y="34021"/>
                      <a:pt x="1870638" y="33753"/>
                    </a:cubicBezTo>
                    <a:cubicBezTo>
                      <a:pt x="1861623" y="32592"/>
                      <a:pt x="1852430" y="31877"/>
                      <a:pt x="1843415" y="31163"/>
                    </a:cubicBezTo>
                    <a:cubicBezTo>
                      <a:pt x="1828956" y="27859"/>
                      <a:pt x="1814497" y="24823"/>
                      <a:pt x="1800038" y="22144"/>
                    </a:cubicBezTo>
                    <a:cubicBezTo>
                      <a:pt x="1484439" y="-38310"/>
                      <a:pt x="1174819" y="28841"/>
                      <a:pt x="889119" y="176985"/>
                    </a:cubicBezTo>
                    <a:cubicBezTo>
                      <a:pt x="742298" y="253066"/>
                      <a:pt x="604491" y="345131"/>
                      <a:pt x="468915" y="439696"/>
                    </a:cubicBezTo>
                    <a:cubicBezTo>
                      <a:pt x="466237" y="441571"/>
                      <a:pt x="463738" y="443268"/>
                      <a:pt x="461061" y="445143"/>
                    </a:cubicBezTo>
                    <a:cubicBezTo>
                      <a:pt x="460436" y="445590"/>
                      <a:pt x="459900" y="446036"/>
                      <a:pt x="459276" y="446394"/>
                    </a:cubicBezTo>
                    <a:cubicBezTo>
                      <a:pt x="452492" y="451037"/>
                      <a:pt x="445798" y="455770"/>
                      <a:pt x="439104" y="460592"/>
                    </a:cubicBezTo>
                    <a:cubicBezTo>
                      <a:pt x="435713" y="462913"/>
                      <a:pt x="432410" y="465235"/>
                      <a:pt x="429108" y="467646"/>
                    </a:cubicBezTo>
                    <a:cubicBezTo>
                      <a:pt x="360829" y="515599"/>
                      <a:pt x="292640" y="563998"/>
                      <a:pt x="224807" y="612664"/>
                    </a:cubicBezTo>
                    <a:cubicBezTo>
                      <a:pt x="154475" y="663206"/>
                      <a:pt x="77182" y="710177"/>
                      <a:pt x="12920" y="768845"/>
                    </a:cubicBezTo>
                    <a:cubicBezTo>
                      <a:pt x="12830" y="768845"/>
                      <a:pt x="12741" y="768934"/>
                      <a:pt x="12652" y="768845"/>
                    </a:cubicBezTo>
                    <a:cubicBezTo>
                      <a:pt x="8993" y="769023"/>
                      <a:pt x="6404" y="770720"/>
                      <a:pt x="4798" y="773042"/>
                    </a:cubicBezTo>
                    <a:cubicBezTo>
                      <a:pt x="3905" y="774381"/>
                      <a:pt x="3280" y="776078"/>
                      <a:pt x="3013" y="777774"/>
                    </a:cubicBezTo>
                    <a:cubicBezTo>
                      <a:pt x="2566" y="778131"/>
                      <a:pt x="2120" y="778578"/>
                      <a:pt x="1674" y="778935"/>
                    </a:cubicBezTo>
                    <a:cubicBezTo>
                      <a:pt x="-1004" y="781435"/>
                      <a:pt x="-111" y="784204"/>
                      <a:pt x="1852" y="7859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7" name="Google Shape;757;p19"/>
              <p:cNvSpPr/>
              <p:nvPr/>
            </p:nvSpPr>
            <p:spPr>
              <a:xfrm>
                <a:off x="2942485" y="-34200"/>
                <a:ext cx="1872908" cy="763845"/>
              </a:xfrm>
              <a:custGeom>
                <a:avLst/>
                <a:gdLst/>
                <a:ahLst/>
                <a:cxnLst/>
                <a:rect l="l" t="t" r="r" b="b"/>
                <a:pathLst>
                  <a:path w="1872908" h="763845" extrusionOk="0">
                    <a:moveTo>
                      <a:pt x="1534" y="756880"/>
                    </a:moveTo>
                    <a:cubicBezTo>
                      <a:pt x="1980" y="756523"/>
                      <a:pt x="2427" y="756077"/>
                      <a:pt x="2873" y="755720"/>
                    </a:cubicBezTo>
                    <a:cubicBezTo>
                      <a:pt x="3141" y="754023"/>
                      <a:pt x="3766" y="752326"/>
                      <a:pt x="4658" y="750987"/>
                    </a:cubicBezTo>
                    <a:cubicBezTo>
                      <a:pt x="143625" y="707856"/>
                      <a:pt x="274114" y="648295"/>
                      <a:pt x="400764" y="575340"/>
                    </a:cubicBezTo>
                    <a:cubicBezTo>
                      <a:pt x="445480" y="549622"/>
                      <a:pt x="489571" y="523101"/>
                      <a:pt x="533662" y="496401"/>
                    </a:cubicBezTo>
                    <a:cubicBezTo>
                      <a:pt x="495551" y="487382"/>
                      <a:pt x="462170" y="466219"/>
                      <a:pt x="428968" y="445591"/>
                    </a:cubicBezTo>
                    <a:cubicBezTo>
                      <a:pt x="432360" y="443270"/>
                      <a:pt x="435662" y="440948"/>
                      <a:pt x="438965" y="438537"/>
                    </a:cubicBezTo>
                    <a:cubicBezTo>
                      <a:pt x="447979" y="445145"/>
                      <a:pt x="456905" y="452199"/>
                      <a:pt x="466276" y="457557"/>
                    </a:cubicBezTo>
                    <a:cubicBezTo>
                      <a:pt x="490285" y="471220"/>
                      <a:pt x="518489" y="477203"/>
                      <a:pt x="542231" y="491133"/>
                    </a:cubicBezTo>
                    <a:cubicBezTo>
                      <a:pt x="551870" y="485329"/>
                      <a:pt x="561509" y="479524"/>
                      <a:pt x="571149" y="473720"/>
                    </a:cubicBezTo>
                    <a:cubicBezTo>
                      <a:pt x="533484" y="457914"/>
                      <a:pt x="496265" y="441216"/>
                      <a:pt x="459136" y="424339"/>
                    </a:cubicBezTo>
                    <a:cubicBezTo>
                      <a:pt x="459761" y="423892"/>
                      <a:pt x="460296" y="423446"/>
                      <a:pt x="460921" y="423089"/>
                    </a:cubicBezTo>
                    <a:cubicBezTo>
                      <a:pt x="463599" y="421213"/>
                      <a:pt x="466098" y="419517"/>
                      <a:pt x="468775" y="417641"/>
                    </a:cubicBezTo>
                    <a:cubicBezTo>
                      <a:pt x="506797" y="433983"/>
                      <a:pt x="545087" y="449878"/>
                      <a:pt x="583020" y="466398"/>
                    </a:cubicBezTo>
                    <a:cubicBezTo>
                      <a:pt x="763847" y="355937"/>
                      <a:pt x="943067" y="244406"/>
                      <a:pt x="1141388" y="165021"/>
                    </a:cubicBezTo>
                    <a:cubicBezTo>
                      <a:pt x="1279731" y="109657"/>
                      <a:pt x="1423161" y="65633"/>
                      <a:pt x="1569001" y="34915"/>
                    </a:cubicBezTo>
                    <a:cubicBezTo>
                      <a:pt x="1639868" y="20002"/>
                      <a:pt x="1720642" y="2590"/>
                      <a:pt x="1799810" y="0"/>
                    </a:cubicBezTo>
                    <a:cubicBezTo>
                      <a:pt x="1814269" y="2679"/>
                      <a:pt x="1828817" y="5715"/>
                      <a:pt x="1843187" y="9019"/>
                    </a:cubicBezTo>
                    <a:cubicBezTo>
                      <a:pt x="1852201" y="9733"/>
                      <a:pt x="1861394" y="10448"/>
                      <a:pt x="1870409" y="11609"/>
                    </a:cubicBezTo>
                    <a:cubicBezTo>
                      <a:pt x="1872819" y="11876"/>
                      <a:pt x="1872373" y="15359"/>
                      <a:pt x="1870141" y="15538"/>
                    </a:cubicBezTo>
                    <a:cubicBezTo>
                      <a:pt x="1869517" y="15627"/>
                      <a:pt x="1868802" y="15716"/>
                      <a:pt x="1868178" y="15806"/>
                    </a:cubicBezTo>
                    <a:cubicBezTo>
                      <a:pt x="1871391" y="17859"/>
                      <a:pt x="1872908" y="21431"/>
                      <a:pt x="1872908" y="24825"/>
                    </a:cubicBezTo>
                    <a:cubicBezTo>
                      <a:pt x="1861037" y="23128"/>
                      <a:pt x="1849077" y="21788"/>
                      <a:pt x="1836850" y="21163"/>
                    </a:cubicBezTo>
                    <a:cubicBezTo>
                      <a:pt x="1793116" y="18931"/>
                      <a:pt x="1749560" y="22056"/>
                      <a:pt x="1706183" y="27861"/>
                    </a:cubicBezTo>
                    <a:cubicBezTo>
                      <a:pt x="1620500" y="39291"/>
                      <a:pt x="1535441" y="57418"/>
                      <a:pt x="1451900" y="78849"/>
                    </a:cubicBezTo>
                    <a:cubicBezTo>
                      <a:pt x="1209667" y="141000"/>
                      <a:pt x="987605" y="244673"/>
                      <a:pt x="773575" y="368975"/>
                    </a:cubicBezTo>
                    <a:cubicBezTo>
                      <a:pt x="802493" y="427107"/>
                      <a:pt x="830519" y="485596"/>
                      <a:pt x="858991" y="543818"/>
                    </a:cubicBezTo>
                    <a:cubicBezTo>
                      <a:pt x="856402" y="545247"/>
                      <a:pt x="853814" y="546497"/>
                      <a:pt x="851315" y="547836"/>
                    </a:cubicBezTo>
                    <a:cubicBezTo>
                      <a:pt x="819095" y="491669"/>
                      <a:pt x="790355" y="432375"/>
                      <a:pt x="767863" y="372279"/>
                    </a:cubicBezTo>
                    <a:cubicBezTo>
                      <a:pt x="731805" y="393353"/>
                      <a:pt x="696014" y="414784"/>
                      <a:pt x="660402" y="436930"/>
                    </a:cubicBezTo>
                    <a:cubicBezTo>
                      <a:pt x="571952" y="491669"/>
                      <a:pt x="482074" y="549265"/>
                      <a:pt x="389340" y="601682"/>
                    </a:cubicBezTo>
                    <a:cubicBezTo>
                      <a:pt x="396748" y="638741"/>
                      <a:pt x="406298" y="674727"/>
                      <a:pt x="416562" y="710625"/>
                    </a:cubicBezTo>
                    <a:cubicBezTo>
                      <a:pt x="414331" y="711160"/>
                      <a:pt x="412189" y="711785"/>
                      <a:pt x="409868" y="712232"/>
                    </a:cubicBezTo>
                    <a:cubicBezTo>
                      <a:pt x="400407" y="676513"/>
                      <a:pt x="392464" y="640259"/>
                      <a:pt x="384431" y="604451"/>
                    </a:cubicBezTo>
                    <a:cubicBezTo>
                      <a:pt x="371221" y="611951"/>
                      <a:pt x="357923" y="619095"/>
                      <a:pt x="344624" y="626328"/>
                    </a:cubicBezTo>
                    <a:cubicBezTo>
                      <a:pt x="356048" y="657404"/>
                      <a:pt x="366848" y="688568"/>
                      <a:pt x="377023" y="720001"/>
                    </a:cubicBezTo>
                    <a:cubicBezTo>
                      <a:pt x="373988" y="720626"/>
                      <a:pt x="370954" y="721340"/>
                      <a:pt x="367919" y="721965"/>
                    </a:cubicBezTo>
                    <a:cubicBezTo>
                      <a:pt x="367205" y="720090"/>
                      <a:pt x="366580" y="718304"/>
                      <a:pt x="365955" y="716429"/>
                    </a:cubicBezTo>
                    <a:cubicBezTo>
                      <a:pt x="356137" y="687765"/>
                      <a:pt x="346766" y="659011"/>
                      <a:pt x="337841" y="629989"/>
                    </a:cubicBezTo>
                    <a:cubicBezTo>
                      <a:pt x="230469" y="687318"/>
                      <a:pt x="119170" y="736074"/>
                      <a:pt x="1802" y="763845"/>
                    </a:cubicBezTo>
                    <a:cubicBezTo>
                      <a:pt x="-72" y="762060"/>
                      <a:pt x="-965" y="759291"/>
                      <a:pt x="1534" y="7568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8" name="Google Shape;758;p19"/>
              <p:cNvSpPr/>
              <p:nvPr/>
            </p:nvSpPr>
            <p:spPr>
              <a:xfrm>
                <a:off x="3490768" y="575826"/>
                <a:ext cx="56962" cy="37790"/>
              </a:xfrm>
              <a:custGeom>
                <a:avLst/>
                <a:gdLst/>
                <a:ahLst/>
                <a:cxnLst/>
                <a:rect l="l" t="t" r="r" b="b"/>
                <a:pathLst>
                  <a:path w="56962" h="37790" extrusionOk="0">
                    <a:moveTo>
                      <a:pt x="1445" y="22820"/>
                    </a:moveTo>
                    <a:cubicBezTo>
                      <a:pt x="5372" y="28624"/>
                      <a:pt x="10995" y="31661"/>
                      <a:pt x="16975" y="32553"/>
                    </a:cubicBezTo>
                    <a:cubicBezTo>
                      <a:pt x="22955" y="37108"/>
                      <a:pt x="29827" y="38894"/>
                      <a:pt x="37681" y="37108"/>
                    </a:cubicBezTo>
                    <a:cubicBezTo>
                      <a:pt x="47053" y="34965"/>
                      <a:pt x="57139" y="26303"/>
                      <a:pt x="56960" y="16034"/>
                    </a:cubicBezTo>
                    <a:cubicBezTo>
                      <a:pt x="56782" y="4514"/>
                      <a:pt x="44465" y="496"/>
                      <a:pt x="34825" y="49"/>
                    </a:cubicBezTo>
                    <a:cubicBezTo>
                      <a:pt x="23490" y="-486"/>
                      <a:pt x="12423" y="3353"/>
                      <a:pt x="3765" y="10676"/>
                    </a:cubicBezTo>
                    <a:cubicBezTo>
                      <a:pt x="285" y="13712"/>
                      <a:pt x="-1411" y="18534"/>
                      <a:pt x="144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59" name="Google Shape;759;p19"/>
              <p:cNvSpPr/>
              <p:nvPr/>
            </p:nvSpPr>
            <p:spPr>
              <a:xfrm>
                <a:off x="3444893" y="607644"/>
                <a:ext cx="23899" cy="18495"/>
              </a:xfrm>
              <a:custGeom>
                <a:avLst/>
                <a:gdLst/>
                <a:ahLst/>
                <a:cxnLst/>
                <a:rect l="l" t="t" r="r" b="b"/>
                <a:pathLst>
                  <a:path w="23899" h="18495" extrusionOk="0">
                    <a:moveTo>
                      <a:pt x="4211" y="16541"/>
                    </a:moveTo>
                    <a:cubicBezTo>
                      <a:pt x="7602" y="18773"/>
                      <a:pt x="12333" y="19041"/>
                      <a:pt x="16081" y="17612"/>
                    </a:cubicBezTo>
                    <a:cubicBezTo>
                      <a:pt x="16528" y="17434"/>
                      <a:pt x="16795" y="17166"/>
                      <a:pt x="17242" y="16898"/>
                    </a:cubicBezTo>
                    <a:cubicBezTo>
                      <a:pt x="19652" y="16451"/>
                      <a:pt x="21972" y="14933"/>
                      <a:pt x="23043" y="12790"/>
                    </a:cubicBezTo>
                    <a:cubicBezTo>
                      <a:pt x="25185" y="8593"/>
                      <a:pt x="23043" y="4664"/>
                      <a:pt x="19562" y="2253"/>
                    </a:cubicBezTo>
                    <a:cubicBezTo>
                      <a:pt x="14207" y="-1319"/>
                      <a:pt x="5996" y="-694"/>
                      <a:pt x="1979" y="4486"/>
                    </a:cubicBezTo>
                    <a:cubicBezTo>
                      <a:pt x="-1502" y="8861"/>
                      <a:pt x="-163" y="13683"/>
                      <a:pt x="4211" y="165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60" name="Google Shape;760;p19"/>
            <p:cNvGrpSpPr/>
            <p:nvPr/>
          </p:nvGrpSpPr>
          <p:grpSpPr>
            <a:xfrm>
              <a:off x="4098733" y="86390"/>
              <a:ext cx="857413" cy="1518164"/>
              <a:chOff x="4098733" y="86390"/>
              <a:chExt cx="857413" cy="1518164"/>
            </a:xfrm>
          </p:grpSpPr>
          <p:sp>
            <p:nvSpPr>
              <p:cNvPr id="761" name="Google Shape;761;p19"/>
              <p:cNvSpPr/>
              <p:nvPr/>
            </p:nvSpPr>
            <p:spPr>
              <a:xfrm>
                <a:off x="4098733" y="86390"/>
                <a:ext cx="857413" cy="1518164"/>
              </a:xfrm>
              <a:custGeom>
                <a:avLst/>
                <a:gdLst/>
                <a:ahLst/>
                <a:cxnLst/>
                <a:rect l="l" t="t" r="r" b="b"/>
                <a:pathLst>
                  <a:path w="857413" h="1518164" extrusionOk="0">
                    <a:moveTo>
                      <a:pt x="135" y="1509166"/>
                    </a:moveTo>
                    <a:cubicBezTo>
                      <a:pt x="492" y="1511577"/>
                      <a:pt x="1384" y="1513810"/>
                      <a:pt x="3169" y="1515328"/>
                    </a:cubicBezTo>
                    <a:cubicBezTo>
                      <a:pt x="6829" y="1518900"/>
                      <a:pt x="13969" y="1519703"/>
                      <a:pt x="26197" y="1514167"/>
                    </a:cubicBezTo>
                    <a:cubicBezTo>
                      <a:pt x="145261" y="1460678"/>
                      <a:pt x="251115" y="1366202"/>
                      <a:pt x="337245" y="1255742"/>
                    </a:cubicBezTo>
                    <a:cubicBezTo>
                      <a:pt x="339297" y="1253420"/>
                      <a:pt x="341082" y="1250920"/>
                      <a:pt x="342957" y="1248509"/>
                    </a:cubicBezTo>
                    <a:cubicBezTo>
                      <a:pt x="349651" y="1239847"/>
                      <a:pt x="356256" y="1231006"/>
                      <a:pt x="362682" y="1222077"/>
                    </a:cubicBezTo>
                    <a:cubicBezTo>
                      <a:pt x="363931" y="1220559"/>
                      <a:pt x="364913" y="1219041"/>
                      <a:pt x="365984" y="1217523"/>
                    </a:cubicBezTo>
                    <a:cubicBezTo>
                      <a:pt x="432032" y="1125815"/>
                      <a:pt x="484869" y="1025624"/>
                      <a:pt x="521285" y="929897"/>
                    </a:cubicBezTo>
                    <a:cubicBezTo>
                      <a:pt x="545205" y="867032"/>
                      <a:pt x="563502" y="801846"/>
                      <a:pt x="579478" y="735677"/>
                    </a:cubicBezTo>
                    <a:cubicBezTo>
                      <a:pt x="580371" y="731926"/>
                      <a:pt x="581352" y="728265"/>
                      <a:pt x="582245" y="724604"/>
                    </a:cubicBezTo>
                    <a:cubicBezTo>
                      <a:pt x="584476" y="714781"/>
                      <a:pt x="586797" y="704959"/>
                      <a:pt x="589028" y="695047"/>
                    </a:cubicBezTo>
                    <a:cubicBezTo>
                      <a:pt x="589653" y="692368"/>
                      <a:pt x="590278" y="689689"/>
                      <a:pt x="590902" y="686921"/>
                    </a:cubicBezTo>
                    <a:cubicBezTo>
                      <a:pt x="636243" y="487074"/>
                      <a:pt x="668642" y="282495"/>
                      <a:pt x="780476" y="111492"/>
                    </a:cubicBezTo>
                    <a:cubicBezTo>
                      <a:pt x="791990" y="93989"/>
                      <a:pt x="804218" y="76755"/>
                      <a:pt x="817427" y="60057"/>
                    </a:cubicBezTo>
                    <a:cubicBezTo>
                      <a:pt x="827245" y="47555"/>
                      <a:pt x="837777" y="35232"/>
                      <a:pt x="848666" y="23088"/>
                    </a:cubicBezTo>
                    <a:cubicBezTo>
                      <a:pt x="849558" y="22105"/>
                      <a:pt x="849469" y="21034"/>
                      <a:pt x="848934" y="20141"/>
                    </a:cubicBezTo>
                    <a:cubicBezTo>
                      <a:pt x="850183" y="19426"/>
                      <a:pt x="851433" y="18623"/>
                      <a:pt x="852772" y="17908"/>
                    </a:cubicBezTo>
                    <a:cubicBezTo>
                      <a:pt x="863928" y="11658"/>
                      <a:pt x="852861" y="-4862"/>
                      <a:pt x="841793" y="1388"/>
                    </a:cubicBezTo>
                    <a:cubicBezTo>
                      <a:pt x="590992" y="141138"/>
                      <a:pt x="417216" y="420280"/>
                      <a:pt x="313949" y="680938"/>
                    </a:cubicBezTo>
                    <a:cubicBezTo>
                      <a:pt x="287352" y="747910"/>
                      <a:pt x="267181" y="818098"/>
                      <a:pt x="248884" y="889267"/>
                    </a:cubicBezTo>
                    <a:cubicBezTo>
                      <a:pt x="248259" y="891589"/>
                      <a:pt x="247634" y="893821"/>
                      <a:pt x="247009" y="896143"/>
                    </a:cubicBezTo>
                    <a:cubicBezTo>
                      <a:pt x="241833" y="916324"/>
                      <a:pt x="236835" y="936505"/>
                      <a:pt x="231747" y="956776"/>
                    </a:cubicBezTo>
                    <a:cubicBezTo>
                      <a:pt x="231301" y="958651"/>
                      <a:pt x="230855" y="960526"/>
                      <a:pt x="230319" y="962401"/>
                    </a:cubicBezTo>
                    <a:cubicBezTo>
                      <a:pt x="182926" y="1153854"/>
                      <a:pt x="136871" y="1346289"/>
                      <a:pt x="3705" y="1496218"/>
                    </a:cubicBezTo>
                    <a:cubicBezTo>
                      <a:pt x="1117" y="1499344"/>
                      <a:pt x="-490" y="1504523"/>
                      <a:pt x="135" y="15091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2" name="Google Shape;762;p19"/>
              <p:cNvSpPr/>
              <p:nvPr/>
            </p:nvSpPr>
            <p:spPr>
              <a:xfrm>
                <a:off x="4098957" y="146536"/>
                <a:ext cx="817292" cy="1455181"/>
              </a:xfrm>
              <a:custGeom>
                <a:avLst/>
                <a:gdLst/>
                <a:ahLst/>
                <a:cxnLst/>
                <a:rect l="l" t="t" r="r" b="b"/>
                <a:pathLst>
                  <a:path w="817292" h="1455181" extrusionOk="0">
                    <a:moveTo>
                      <a:pt x="387716" y="893951"/>
                    </a:moveTo>
                    <a:cubicBezTo>
                      <a:pt x="335860" y="896273"/>
                      <a:pt x="281862" y="906810"/>
                      <a:pt x="230184" y="902345"/>
                    </a:cubicBezTo>
                    <a:cubicBezTo>
                      <a:pt x="230630" y="900470"/>
                      <a:pt x="231077" y="898594"/>
                      <a:pt x="231612" y="896719"/>
                    </a:cubicBezTo>
                    <a:cubicBezTo>
                      <a:pt x="283736" y="896094"/>
                      <a:pt x="337556" y="883860"/>
                      <a:pt x="389055" y="890558"/>
                    </a:cubicBezTo>
                    <a:cubicBezTo>
                      <a:pt x="395571" y="873234"/>
                      <a:pt x="401640" y="855643"/>
                      <a:pt x="407441" y="838051"/>
                    </a:cubicBezTo>
                    <a:cubicBezTo>
                      <a:pt x="370491" y="832783"/>
                      <a:pt x="331040" y="839391"/>
                      <a:pt x="293733" y="837962"/>
                    </a:cubicBezTo>
                    <a:cubicBezTo>
                      <a:pt x="278113" y="837337"/>
                      <a:pt x="262494" y="836712"/>
                      <a:pt x="246875" y="836087"/>
                    </a:cubicBezTo>
                    <a:cubicBezTo>
                      <a:pt x="247410" y="833765"/>
                      <a:pt x="248035" y="831533"/>
                      <a:pt x="248749" y="829211"/>
                    </a:cubicBezTo>
                    <a:cubicBezTo>
                      <a:pt x="270348" y="830372"/>
                      <a:pt x="292037" y="831443"/>
                      <a:pt x="313725" y="831979"/>
                    </a:cubicBezTo>
                    <a:cubicBezTo>
                      <a:pt x="345678" y="832693"/>
                      <a:pt x="377720" y="826800"/>
                      <a:pt x="409137" y="833140"/>
                    </a:cubicBezTo>
                    <a:cubicBezTo>
                      <a:pt x="431986" y="763131"/>
                      <a:pt x="469651" y="602218"/>
                      <a:pt x="470900" y="596950"/>
                    </a:cubicBezTo>
                    <a:cubicBezTo>
                      <a:pt x="502942" y="453717"/>
                      <a:pt x="538822" y="306645"/>
                      <a:pt x="627094" y="186273"/>
                    </a:cubicBezTo>
                    <a:cubicBezTo>
                      <a:pt x="680021" y="114211"/>
                      <a:pt x="747764" y="56078"/>
                      <a:pt x="817293" y="0"/>
                    </a:cubicBezTo>
                    <a:cubicBezTo>
                      <a:pt x="804083" y="16788"/>
                      <a:pt x="791766" y="34022"/>
                      <a:pt x="780342" y="51435"/>
                    </a:cubicBezTo>
                    <a:cubicBezTo>
                      <a:pt x="724648" y="98494"/>
                      <a:pt x="671988" y="148411"/>
                      <a:pt x="629861" y="208865"/>
                    </a:cubicBezTo>
                    <a:cubicBezTo>
                      <a:pt x="552299" y="320219"/>
                      <a:pt x="518294" y="452378"/>
                      <a:pt x="488662" y="583644"/>
                    </a:cubicBezTo>
                    <a:lnTo>
                      <a:pt x="489287" y="583734"/>
                    </a:lnTo>
                    <a:cubicBezTo>
                      <a:pt x="523381" y="597485"/>
                      <a:pt x="557208" y="612041"/>
                      <a:pt x="590768" y="626864"/>
                    </a:cubicBezTo>
                    <a:cubicBezTo>
                      <a:pt x="590143" y="629543"/>
                      <a:pt x="589518" y="632222"/>
                      <a:pt x="588893" y="634990"/>
                    </a:cubicBezTo>
                    <a:cubicBezTo>
                      <a:pt x="554620" y="621060"/>
                      <a:pt x="520704" y="606504"/>
                      <a:pt x="486966" y="591235"/>
                    </a:cubicBezTo>
                    <a:cubicBezTo>
                      <a:pt x="485003" y="600164"/>
                      <a:pt x="482949" y="609005"/>
                      <a:pt x="480986" y="618024"/>
                    </a:cubicBezTo>
                    <a:cubicBezTo>
                      <a:pt x="515170" y="631686"/>
                      <a:pt x="548729" y="647760"/>
                      <a:pt x="582110" y="664547"/>
                    </a:cubicBezTo>
                    <a:cubicBezTo>
                      <a:pt x="581217" y="668298"/>
                      <a:pt x="580236" y="671959"/>
                      <a:pt x="579343" y="675620"/>
                    </a:cubicBezTo>
                    <a:cubicBezTo>
                      <a:pt x="544891" y="660350"/>
                      <a:pt x="511243" y="644009"/>
                      <a:pt x="479380" y="625257"/>
                    </a:cubicBezTo>
                    <a:cubicBezTo>
                      <a:pt x="475631" y="641866"/>
                      <a:pt x="471971" y="658475"/>
                      <a:pt x="468223" y="674995"/>
                    </a:cubicBezTo>
                    <a:cubicBezTo>
                      <a:pt x="433503" y="826264"/>
                      <a:pt x="385039" y="961727"/>
                      <a:pt x="302122" y="1091744"/>
                    </a:cubicBezTo>
                    <a:cubicBezTo>
                      <a:pt x="320687" y="1111300"/>
                      <a:pt x="340412" y="1129695"/>
                      <a:pt x="358620" y="1149787"/>
                    </a:cubicBezTo>
                    <a:cubicBezTo>
                      <a:pt x="360851" y="1152287"/>
                      <a:pt x="363261" y="1154787"/>
                      <a:pt x="365849" y="1157288"/>
                    </a:cubicBezTo>
                    <a:cubicBezTo>
                      <a:pt x="364778" y="1158806"/>
                      <a:pt x="363797" y="1160324"/>
                      <a:pt x="362547" y="1161842"/>
                    </a:cubicBezTo>
                    <a:cubicBezTo>
                      <a:pt x="356032" y="1156127"/>
                      <a:pt x="349605" y="1150590"/>
                      <a:pt x="344339" y="1145233"/>
                    </a:cubicBezTo>
                    <a:cubicBezTo>
                      <a:pt x="328720" y="1129427"/>
                      <a:pt x="314350" y="1112371"/>
                      <a:pt x="299088" y="1096476"/>
                    </a:cubicBezTo>
                    <a:cubicBezTo>
                      <a:pt x="295250" y="1102459"/>
                      <a:pt x="291412" y="1108442"/>
                      <a:pt x="287396" y="1114425"/>
                    </a:cubicBezTo>
                    <a:cubicBezTo>
                      <a:pt x="285878" y="1116568"/>
                      <a:pt x="284450" y="1118801"/>
                      <a:pt x="282933" y="1121122"/>
                    </a:cubicBezTo>
                    <a:cubicBezTo>
                      <a:pt x="303551" y="1142643"/>
                      <a:pt x="322651" y="1166128"/>
                      <a:pt x="342911" y="1188363"/>
                    </a:cubicBezTo>
                    <a:cubicBezTo>
                      <a:pt x="341037" y="1190774"/>
                      <a:pt x="339252" y="1193274"/>
                      <a:pt x="337199" y="1195596"/>
                    </a:cubicBezTo>
                    <a:cubicBezTo>
                      <a:pt x="316046" y="1174432"/>
                      <a:pt x="296589" y="1150769"/>
                      <a:pt x="278024" y="1128534"/>
                    </a:cubicBezTo>
                    <a:cubicBezTo>
                      <a:pt x="200195" y="1244977"/>
                      <a:pt x="118528" y="1373207"/>
                      <a:pt x="3035" y="1455182"/>
                    </a:cubicBezTo>
                    <a:cubicBezTo>
                      <a:pt x="1250" y="1453664"/>
                      <a:pt x="357" y="1451431"/>
                      <a:pt x="0" y="1449020"/>
                    </a:cubicBezTo>
                    <a:cubicBezTo>
                      <a:pt x="121563" y="1340346"/>
                      <a:pt x="216261" y="1203186"/>
                      <a:pt x="302926" y="1065758"/>
                    </a:cubicBezTo>
                    <a:cubicBezTo>
                      <a:pt x="337913" y="1010305"/>
                      <a:pt x="365225" y="952887"/>
                      <a:pt x="387716" y="89395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3" name="Google Shape;763;p19"/>
              <p:cNvSpPr/>
              <p:nvPr/>
            </p:nvSpPr>
            <p:spPr>
              <a:xfrm>
                <a:off x="4374064" y="894688"/>
                <a:ext cx="41940" cy="46363"/>
              </a:xfrm>
              <a:custGeom>
                <a:avLst/>
                <a:gdLst/>
                <a:ahLst/>
                <a:cxnLst/>
                <a:rect l="l" t="t" r="r" b="b"/>
                <a:pathLst>
                  <a:path w="41940" h="46363" extrusionOk="0">
                    <a:moveTo>
                      <a:pt x="597" y="38642"/>
                    </a:moveTo>
                    <a:cubicBezTo>
                      <a:pt x="1578" y="43911"/>
                      <a:pt x="6487" y="47125"/>
                      <a:pt x="11039" y="45875"/>
                    </a:cubicBezTo>
                    <a:cubicBezTo>
                      <a:pt x="13360" y="46768"/>
                      <a:pt x="15948" y="46500"/>
                      <a:pt x="18001" y="44536"/>
                    </a:cubicBezTo>
                    <a:cubicBezTo>
                      <a:pt x="31478" y="50429"/>
                      <a:pt x="50578" y="16675"/>
                      <a:pt x="37637" y="4174"/>
                    </a:cubicBezTo>
                    <a:cubicBezTo>
                      <a:pt x="30318" y="-2881"/>
                      <a:pt x="18001" y="-113"/>
                      <a:pt x="11039" y="5960"/>
                    </a:cubicBezTo>
                    <a:cubicBezTo>
                      <a:pt x="2114" y="13818"/>
                      <a:pt x="-1546" y="27123"/>
                      <a:pt x="597" y="386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4" name="Google Shape;764;p19"/>
              <p:cNvSpPr/>
              <p:nvPr/>
            </p:nvSpPr>
            <p:spPr>
              <a:xfrm>
                <a:off x="4397860" y="846063"/>
                <a:ext cx="29777" cy="27046"/>
              </a:xfrm>
              <a:custGeom>
                <a:avLst/>
                <a:gdLst/>
                <a:ahLst/>
                <a:cxnLst/>
                <a:rect l="l" t="t" r="r" b="b"/>
                <a:pathLst>
                  <a:path w="29777" h="27046" extrusionOk="0">
                    <a:moveTo>
                      <a:pt x="720" y="18241"/>
                    </a:moveTo>
                    <a:cubicBezTo>
                      <a:pt x="3755" y="27081"/>
                      <a:pt x="13483" y="29046"/>
                      <a:pt x="21159" y="25116"/>
                    </a:cubicBezTo>
                    <a:cubicBezTo>
                      <a:pt x="22141" y="24581"/>
                      <a:pt x="23122" y="24134"/>
                      <a:pt x="24104" y="23598"/>
                    </a:cubicBezTo>
                    <a:cubicBezTo>
                      <a:pt x="29102" y="21009"/>
                      <a:pt x="30888" y="13597"/>
                      <a:pt x="29102" y="8686"/>
                    </a:cubicBezTo>
                    <a:cubicBezTo>
                      <a:pt x="27228" y="3328"/>
                      <a:pt x="21695" y="-333"/>
                      <a:pt x="15982" y="24"/>
                    </a:cubicBezTo>
                    <a:cubicBezTo>
                      <a:pt x="14911" y="113"/>
                      <a:pt x="13751" y="203"/>
                      <a:pt x="12680" y="292"/>
                    </a:cubicBezTo>
                    <a:cubicBezTo>
                      <a:pt x="3844" y="828"/>
                      <a:pt x="-2136" y="9936"/>
                      <a:pt x="720" y="1824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65" name="Google Shape;765;p19"/>
            <p:cNvGrpSpPr/>
            <p:nvPr/>
          </p:nvGrpSpPr>
          <p:grpSpPr>
            <a:xfrm>
              <a:off x="3310709" y="-34564"/>
              <a:ext cx="1723963" cy="1391012"/>
              <a:chOff x="3310709" y="-34564"/>
              <a:chExt cx="1723963" cy="1391012"/>
            </a:xfrm>
          </p:grpSpPr>
          <p:sp>
            <p:nvSpPr>
              <p:cNvPr id="766" name="Google Shape;766;p19"/>
              <p:cNvSpPr/>
              <p:nvPr/>
            </p:nvSpPr>
            <p:spPr>
              <a:xfrm>
                <a:off x="3310709" y="-34564"/>
                <a:ext cx="1723944" cy="1391012"/>
              </a:xfrm>
              <a:custGeom>
                <a:avLst/>
                <a:gdLst/>
                <a:ahLst/>
                <a:cxnLst/>
                <a:rect l="l" t="t" r="r" b="b"/>
                <a:pathLst>
                  <a:path w="1723944" h="1391012" extrusionOk="0">
                    <a:moveTo>
                      <a:pt x="1837" y="1384644"/>
                    </a:moveTo>
                    <a:cubicBezTo>
                      <a:pt x="4514" y="1389466"/>
                      <a:pt x="10048" y="1392592"/>
                      <a:pt x="16296" y="1390181"/>
                    </a:cubicBezTo>
                    <a:cubicBezTo>
                      <a:pt x="135360" y="1343121"/>
                      <a:pt x="249783" y="1287221"/>
                      <a:pt x="359207" y="1222749"/>
                    </a:cubicBezTo>
                    <a:cubicBezTo>
                      <a:pt x="362242" y="1220963"/>
                      <a:pt x="365365" y="1219177"/>
                      <a:pt x="368489" y="1217302"/>
                    </a:cubicBezTo>
                    <a:cubicBezTo>
                      <a:pt x="377147" y="1212123"/>
                      <a:pt x="385805" y="1206943"/>
                      <a:pt x="394462" y="1201586"/>
                    </a:cubicBezTo>
                    <a:cubicBezTo>
                      <a:pt x="397140" y="1200068"/>
                      <a:pt x="399728" y="1198371"/>
                      <a:pt x="402316" y="1196674"/>
                    </a:cubicBezTo>
                    <a:cubicBezTo>
                      <a:pt x="574486" y="1090590"/>
                      <a:pt x="733178" y="963252"/>
                      <a:pt x="875627" y="817252"/>
                    </a:cubicBezTo>
                    <a:cubicBezTo>
                      <a:pt x="877501" y="815377"/>
                      <a:pt x="879286" y="813501"/>
                      <a:pt x="881071" y="811626"/>
                    </a:cubicBezTo>
                    <a:cubicBezTo>
                      <a:pt x="883124" y="809572"/>
                      <a:pt x="885177" y="807429"/>
                      <a:pt x="887140" y="805286"/>
                    </a:cubicBezTo>
                    <a:cubicBezTo>
                      <a:pt x="899279" y="792695"/>
                      <a:pt x="911328" y="780104"/>
                      <a:pt x="923377" y="767335"/>
                    </a:cubicBezTo>
                    <a:cubicBezTo>
                      <a:pt x="925341" y="765281"/>
                      <a:pt x="927215" y="763227"/>
                      <a:pt x="929179" y="761173"/>
                    </a:cubicBezTo>
                    <a:cubicBezTo>
                      <a:pt x="1037532" y="645266"/>
                      <a:pt x="1139548" y="523465"/>
                      <a:pt x="1246920" y="406665"/>
                    </a:cubicBezTo>
                    <a:cubicBezTo>
                      <a:pt x="1370001" y="272987"/>
                      <a:pt x="1511378" y="106002"/>
                      <a:pt x="1688456" y="45191"/>
                    </a:cubicBezTo>
                    <a:cubicBezTo>
                      <a:pt x="1692473" y="44387"/>
                      <a:pt x="1696489" y="43316"/>
                      <a:pt x="1699881" y="41619"/>
                    </a:cubicBezTo>
                    <a:cubicBezTo>
                      <a:pt x="1702737" y="40280"/>
                      <a:pt x="1704522" y="38047"/>
                      <a:pt x="1705504" y="35636"/>
                    </a:cubicBezTo>
                    <a:cubicBezTo>
                      <a:pt x="1707825" y="34565"/>
                      <a:pt x="1709967" y="33047"/>
                      <a:pt x="1711573" y="30546"/>
                    </a:cubicBezTo>
                    <a:cubicBezTo>
                      <a:pt x="1711751" y="30278"/>
                      <a:pt x="1711662" y="30100"/>
                      <a:pt x="1711841" y="29832"/>
                    </a:cubicBezTo>
                    <a:cubicBezTo>
                      <a:pt x="1719427" y="28760"/>
                      <a:pt x="1723265" y="23135"/>
                      <a:pt x="1723890" y="16973"/>
                    </a:cubicBezTo>
                    <a:cubicBezTo>
                      <a:pt x="1724336" y="11347"/>
                      <a:pt x="1722016" y="5275"/>
                      <a:pt x="1717107" y="2239"/>
                    </a:cubicBezTo>
                    <a:cubicBezTo>
                      <a:pt x="1714786" y="721"/>
                      <a:pt x="1711751" y="-83"/>
                      <a:pt x="1708271" y="7"/>
                    </a:cubicBezTo>
                    <a:cubicBezTo>
                      <a:pt x="1663465" y="2061"/>
                      <a:pt x="1619553" y="8222"/>
                      <a:pt x="1576800" y="17598"/>
                    </a:cubicBezTo>
                    <a:cubicBezTo>
                      <a:pt x="1561360" y="21081"/>
                      <a:pt x="1546097" y="24831"/>
                      <a:pt x="1530925" y="29207"/>
                    </a:cubicBezTo>
                    <a:cubicBezTo>
                      <a:pt x="1439529" y="54835"/>
                      <a:pt x="1352507" y="95197"/>
                      <a:pt x="1269501" y="143953"/>
                    </a:cubicBezTo>
                    <a:cubicBezTo>
                      <a:pt x="1114290" y="235304"/>
                      <a:pt x="963987" y="346568"/>
                      <a:pt x="826894" y="463279"/>
                    </a:cubicBezTo>
                    <a:cubicBezTo>
                      <a:pt x="720326" y="554005"/>
                      <a:pt x="626699" y="660089"/>
                      <a:pt x="534501" y="766442"/>
                    </a:cubicBezTo>
                    <a:cubicBezTo>
                      <a:pt x="532269" y="768942"/>
                      <a:pt x="530127" y="771442"/>
                      <a:pt x="527985" y="773853"/>
                    </a:cubicBezTo>
                    <a:cubicBezTo>
                      <a:pt x="518524" y="784748"/>
                      <a:pt x="509153" y="795553"/>
                      <a:pt x="499781" y="806447"/>
                    </a:cubicBezTo>
                    <a:lnTo>
                      <a:pt x="499692" y="806447"/>
                    </a:lnTo>
                    <a:cubicBezTo>
                      <a:pt x="497461" y="809215"/>
                      <a:pt x="495050" y="811805"/>
                      <a:pt x="492819" y="814484"/>
                    </a:cubicBezTo>
                    <a:lnTo>
                      <a:pt x="492730" y="814484"/>
                    </a:lnTo>
                    <a:cubicBezTo>
                      <a:pt x="473094" y="837165"/>
                      <a:pt x="453548" y="859668"/>
                      <a:pt x="433734" y="881992"/>
                    </a:cubicBezTo>
                    <a:cubicBezTo>
                      <a:pt x="289857" y="1044512"/>
                      <a:pt x="146784" y="1207658"/>
                      <a:pt x="2997" y="1370267"/>
                    </a:cubicBezTo>
                    <a:cubicBezTo>
                      <a:pt x="1926" y="1371428"/>
                      <a:pt x="1212" y="1372768"/>
                      <a:pt x="677" y="1374107"/>
                    </a:cubicBezTo>
                    <a:lnTo>
                      <a:pt x="677" y="1374196"/>
                    </a:lnTo>
                    <a:cubicBezTo>
                      <a:pt x="-573" y="1377679"/>
                      <a:pt x="-38" y="1381429"/>
                      <a:pt x="1837" y="13846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7" name="Google Shape;767;p19"/>
              <p:cNvSpPr/>
              <p:nvPr/>
            </p:nvSpPr>
            <p:spPr>
              <a:xfrm>
                <a:off x="3310709" y="-32414"/>
                <a:ext cx="1723963" cy="1382404"/>
              </a:xfrm>
              <a:custGeom>
                <a:avLst/>
                <a:gdLst/>
                <a:ahLst/>
                <a:cxnLst/>
                <a:rect l="l" t="t" r="r" b="b"/>
                <a:pathLst>
                  <a:path w="1723963" h="1382404" extrusionOk="0">
                    <a:moveTo>
                      <a:pt x="677" y="1371957"/>
                    </a:moveTo>
                    <a:lnTo>
                      <a:pt x="677" y="1371957"/>
                    </a:lnTo>
                    <a:cubicBezTo>
                      <a:pt x="142232" y="1295519"/>
                      <a:pt x="264598" y="1197382"/>
                      <a:pt x="380895" y="1084511"/>
                    </a:cubicBezTo>
                    <a:cubicBezTo>
                      <a:pt x="461491" y="1006376"/>
                      <a:pt x="539320" y="925562"/>
                      <a:pt x="618756" y="846356"/>
                    </a:cubicBezTo>
                    <a:cubicBezTo>
                      <a:pt x="577878" y="838587"/>
                      <a:pt x="531377" y="829836"/>
                      <a:pt x="492819" y="812334"/>
                    </a:cubicBezTo>
                    <a:cubicBezTo>
                      <a:pt x="495050" y="809655"/>
                      <a:pt x="497371" y="807065"/>
                      <a:pt x="499692" y="804297"/>
                    </a:cubicBezTo>
                    <a:lnTo>
                      <a:pt x="499781" y="804297"/>
                    </a:lnTo>
                    <a:cubicBezTo>
                      <a:pt x="541284" y="812512"/>
                      <a:pt x="583501" y="828943"/>
                      <a:pt x="623486" y="840819"/>
                    </a:cubicBezTo>
                    <a:cubicBezTo>
                      <a:pt x="623665" y="840819"/>
                      <a:pt x="623843" y="840998"/>
                      <a:pt x="623932" y="841087"/>
                    </a:cubicBezTo>
                    <a:cubicBezTo>
                      <a:pt x="633661" y="831354"/>
                      <a:pt x="643568" y="821710"/>
                      <a:pt x="653297" y="812066"/>
                    </a:cubicBezTo>
                    <a:cubicBezTo>
                      <a:pt x="611615" y="798493"/>
                      <a:pt x="569755" y="785098"/>
                      <a:pt x="527985" y="771704"/>
                    </a:cubicBezTo>
                    <a:cubicBezTo>
                      <a:pt x="530127" y="769203"/>
                      <a:pt x="532269" y="766703"/>
                      <a:pt x="534501" y="764292"/>
                    </a:cubicBezTo>
                    <a:cubicBezTo>
                      <a:pt x="576093" y="776526"/>
                      <a:pt x="617238" y="791706"/>
                      <a:pt x="656421" y="809119"/>
                    </a:cubicBezTo>
                    <a:cubicBezTo>
                      <a:pt x="676146" y="789742"/>
                      <a:pt x="695960" y="770364"/>
                      <a:pt x="716042" y="751344"/>
                    </a:cubicBezTo>
                    <a:cubicBezTo>
                      <a:pt x="835106" y="638205"/>
                      <a:pt x="958989" y="530334"/>
                      <a:pt x="1086086" y="426303"/>
                    </a:cubicBezTo>
                    <a:cubicBezTo>
                      <a:pt x="1214432" y="321290"/>
                      <a:pt x="1345902" y="218956"/>
                      <a:pt x="1482906" y="125462"/>
                    </a:cubicBezTo>
                    <a:cubicBezTo>
                      <a:pt x="1556361" y="75367"/>
                      <a:pt x="1633923" y="29647"/>
                      <a:pt x="1717107" y="0"/>
                    </a:cubicBezTo>
                    <a:cubicBezTo>
                      <a:pt x="1722016" y="3036"/>
                      <a:pt x="1724426" y="9108"/>
                      <a:pt x="1723890" y="14734"/>
                    </a:cubicBezTo>
                    <a:cubicBezTo>
                      <a:pt x="1603398" y="56793"/>
                      <a:pt x="1495312" y="134303"/>
                      <a:pt x="1392225" y="209223"/>
                    </a:cubicBezTo>
                    <a:cubicBezTo>
                      <a:pt x="1210505" y="341561"/>
                      <a:pt x="1035926" y="483453"/>
                      <a:pt x="868397" y="633204"/>
                    </a:cubicBezTo>
                    <a:cubicBezTo>
                      <a:pt x="889282" y="674817"/>
                      <a:pt x="908650" y="717054"/>
                      <a:pt x="929179" y="758845"/>
                    </a:cubicBezTo>
                    <a:cubicBezTo>
                      <a:pt x="927215" y="760899"/>
                      <a:pt x="925341" y="762953"/>
                      <a:pt x="923377" y="765006"/>
                    </a:cubicBezTo>
                    <a:cubicBezTo>
                      <a:pt x="901421" y="723751"/>
                      <a:pt x="881874" y="680710"/>
                      <a:pt x="862328" y="638651"/>
                    </a:cubicBezTo>
                    <a:cubicBezTo>
                      <a:pt x="847601" y="651778"/>
                      <a:pt x="833053" y="665083"/>
                      <a:pt x="818505" y="678388"/>
                    </a:cubicBezTo>
                    <a:cubicBezTo>
                      <a:pt x="841532" y="719554"/>
                      <a:pt x="866077" y="760542"/>
                      <a:pt x="887140" y="802958"/>
                    </a:cubicBezTo>
                    <a:cubicBezTo>
                      <a:pt x="885177" y="805101"/>
                      <a:pt x="883124" y="807244"/>
                      <a:pt x="881071" y="809298"/>
                    </a:cubicBezTo>
                    <a:cubicBezTo>
                      <a:pt x="856437" y="768400"/>
                      <a:pt x="835106" y="725359"/>
                      <a:pt x="812882" y="683478"/>
                    </a:cubicBezTo>
                    <a:cubicBezTo>
                      <a:pt x="748173" y="742504"/>
                      <a:pt x="684446" y="802690"/>
                      <a:pt x="622147" y="864215"/>
                    </a:cubicBezTo>
                    <a:cubicBezTo>
                      <a:pt x="537535" y="947529"/>
                      <a:pt x="453369" y="1038433"/>
                      <a:pt x="363759" y="1123444"/>
                    </a:cubicBezTo>
                    <a:cubicBezTo>
                      <a:pt x="376433" y="1147197"/>
                      <a:pt x="389642" y="1170682"/>
                      <a:pt x="402316" y="1194524"/>
                    </a:cubicBezTo>
                    <a:cubicBezTo>
                      <a:pt x="399728" y="1196221"/>
                      <a:pt x="397140" y="1197828"/>
                      <a:pt x="394462" y="1199436"/>
                    </a:cubicBezTo>
                    <a:cubicBezTo>
                      <a:pt x="382770" y="1175326"/>
                      <a:pt x="371792" y="1150948"/>
                      <a:pt x="360189" y="1126837"/>
                    </a:cubicBezTo>
                    <a:cubicBezTo>
                      <a:pt x="349746" y="1136660"/>
                      <a:pt x="339214" y="1146393"/>
                      <a:pt x="328593" y="1156127"/>
                    </a:cubicBezTo>
                    <a:cubicBezTo>
                      <a:pt x="342427" y="1175236"/>
                      <a:pt x="355637" y="1195060"/>
                      <a:pt x="368489" y="1215063"/>
                    </a:cubicBezTo>
                    <a:cubicBezTo>
                      <a:pt x="365365" y="1216938"/>
                      <a:pt x="362331" y="1218724"/>
                      <a:pt x="359207" y="1220510"/>
                    </a:cubicBezTo>
                    <a:cubicBezTo>
                      <a:pt x="345551" y="1201757"/>
                      <a:pt x="332877" y="1182201"/>
                      <a:pt x="322078" y="1162110"/>
                    </a:cubicBezTo>
                    <a:cubicBezTo>
                      <a:pt x="224524" y="1250514"/>
                      <a:pt x="120187" y="1329452"/>
                      <a:pt x="1837" y="1382405"/>
                    </a:cubicBezTo>
                    <a:cubicBezTo>
                      <a:pt x="-38" y="1379280"/>
                      <a:pt x="-573" y="1375529"/>
                      <a:pt x="677" y="13719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8" name="Google Shape;768;p19"/>
              <p:cNvSpPr/>
              <p:nvPr/>
            </p:nvSpPr>
            <p:spPr>
              <a:xfrm>
                <a:off x="3839092" y="986723"/>
                <a:ext cx="55507" cy="44005"/>
              </a:xfrm>
              <a:custGeom>
                <a:avLst/>
                <a:gdLst/>
                <a:ahLst/>
                <a:cxnLst/>
                <a:rect l="l" t="t" r="r" b="b"/>
                <a:pathLst>
                  <a:path w="55507" h="44005" extrusionOk="0">
                    <a:moveTo>
                      <a:pt x="317" y="28046"/>
                    </a:moveTo>
                    <a:cubicBezTo>
                      <a:pt x="941" y="31708"/>
                      <a:pt x="3440" y="36083"/>
                      <a:pt x="7725" y="36440"/>
                    </a:cubicBezTo>
                    <a:cubicBezTo>
                      <a:pt x="8796" y="36530"/>
                      <a:pt x="9867" y="36530"/>
                      <a:pt x="10938" y="36530"/>
                    </a:cubicBezTo>
                    <a:cubicBezTo>
                      <a:pt x="12901" y="39119"/>
                      <a:pt x="15668" y="41084"/>
                      <a:pt x="19060" y="42066"/>
                    </a:cubicBezTo>
                    <a:cubicBezTo>
                      <a:pt x="21023" y="42602"/>
                      <a:pt x="23076" y="42780"/>
                      <a:pt x="25129" y="42691"/>
                    </a:cubicBezTo>
                    <a:cubicBezTo>
                      <a:pt x="41730" y="49210"/>
                      <a:pt x="57528" y="30190"/>
                      <a:pt x="55296" y="14205"/>
                    </a:cubicBezTo>
                    <a:cubicBezTo>
                      <a:pt x="54761" y="10187"/>
                      <a:pt x="52351" y="7865"/>
                      <a:pt x="48692" y="6704"/>
                    </a:cubicBezTo>
                    <a:cubicBezTo>
                      <a:pt x="45032" y="5544"/>
                      <a:pt x="41105" y="5008"/>
                      <a:pt x="37178" y="5276"/>
                    </a:cubicBezTo>
                    <a:cubicBezTo>
                      <a:pt x="34768" y="3222"/>
                      <a:pt x="31912" y="1615"/>
                      <a:pt x="28610" y="722"/>
                    </a:cubicBezTo>
                    <a:cubicBezTo>
                      <a:pt x="12366" y="-3565"/>
                      <a:pt x="-2361" y="11973"/>
                      <a:pt x="317" y="280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69" name="Google Shape;769;p19"/>
              <p:cNvSpPr/>
              <p:nvPr/>
            </p:nvSpPr>
            <p:spPr>
              <a:xfrm>
                <a:off x="3783439" y="1014613"/>
                <a:ext cx="25680" cy="24985"/>
              </a:xfrm>
              <a:custGeom>
                <a:avLst/>
                <a:gdLst/>
                <a:ahLst/>
                <a:cxnLst/>
                <a:rect l="l" t="t" r="r" b="b"/>
                <a:pathLst>
                  <a:path w="25680" h="24985" extrusionOk="0">
                    <a:moveTo>
                      <a:pt x="543" y="18373"/>
                    </a:moveTo>
                    <a:cubicBezTo>
                      <a:pt x="2418" y="23909"/>
                      <a:pt x="8040" y="25874"/>
                      <a:pt x="13307" y="24624"/>
                    </a:cubicBezTo>
                    <a:cubicBezTo>
                      <a:pt x="16341" y="23909"/>
                      <a:pt x="18662" y="22123"/>
                      <a:pt x="21161" y="20427"/>
                    </a:cubicBezTo>
                    <a:cubicBezTo>
                      <a:pt x="26873" y="16408"/>
                      <a:pt x="26605" y="9800"/>
                      <a:pt x="23481" y="5335"/>
                    </a:cubicBezTo>
                    <a:cubicBezTo>
                      <a:pt x="23124" y="2299"/>
                      <a:pt x="20893" y="-469"/>
                      <a:pt x="17234" y="67"/>
                    </a:cubicBezTo>
                    <a:cubicBezTo>
                      <a:pt x="16252" y="246"/>
                      <a:pt x="15270" y="513"/>
                      <a:pt x="14378" y="781"/>
                    </a:cubicBezTo>
                    <a:cubicBezTo>
                      <a:pt x="12771" y="960"/>
                      <a:pt x="11075" y="1496"/>
                      <a:pt x="9380" y="2656"/>
                    </a:cubicBezTo>
                    <a:cubicBezTo>
                      <a:pt x="6969" y="4353"/>
                      <a:pt x="4292" y="5961"/>
                      <a:pt x="2596" y="8461"/>
                    </a:cubicBezTo>
                    <a:cubicBezTo>
                      <a:pt x="2775" y="8461"/>
                      <a:pt x="2864" y="8461"/>
                      <a:pt x="3042" y="8461"/>
                    </a:cubicBezTo>
                    <a:cubicBezTo>
                      <a:pt x="454" y="11050"/>
                      <a:pt x="-796" y="14533"/>
                      <a:pt x="543" y="183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70" name="Google Shape;770;p19"/>
          <p:cNvGrpSpPr/>
          <p:nvPr/>
        </p:nvGrpSpPr>
        <p:grpSpPr>
          <a:xfrm>
            <a:off x="7842866" y="4487055"/>
            <a:ext cx="383504" cy="533923"/>
            <a:chOff x="3594258" y="163138"/>
            <a:chExt cx="545060" cy="758845"/>
          </a:xfrm>
        </p:grpSpPr>
        <p:grpSp>
          <p:nvGrpSpPr>
            <p:cNvPr id="771" name="Google Shape;771;p19"/>
            <p:cNvGrpSpPr/>
            <p:nvPr/>
          </p:nvGrpSpPr>
          <p:grpSpPr>
            <a:xfrm>
              <a:off x="3617910" y="518450"/>
              <a:ext cx="260999" cy="403533"/>
              <a:chOff x="3617910" y="518450"/>
              <a:chExt cx="260999" cy="403533"/>
            </a:xfrm>
          </p:grpSpPr>
          <p:sp>
            <p:nvSpPr>
              <p:cNvPr id="772" name="Google Shape;772;p19"/>
              <p:cNvSpPr/>
              <p:nvPr/>
            </p:nvSpPr>
            <p:spPr>
              <a:xfrm>
                <a:off x="3617910" y="637040"/>
                <a:ext cx="86453" cy="130363"/>
              </a:xfrm>
              <a:custGeom>
                <a:avLst/>
                <a:gdLst/>
                <a:ahLst/>
                <a:cxnLst/>
                <a:rect l="l" t="t" r="r" b="b"/>
                <a:pathLst>
                  <a:path w="86453" h="130363"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2" y="120108"/>
                      <a:pt x="1221" y="125734"/>
                      <a:pt x="6041" y="124573"/>
                    </a:cubicBezTo>
                    <a:cubicBezTo>
                      <a:pt x="31478" y="118768"/>
                      <a:pt x="56380" y="120733"/>
                      <a:pt x="80657" y="130020"/>
                    </a:cubicBezTo>
                    <a:cubicBezTo>
                      <a:pt x="86458" y="132252"/>
                      <a:pt x="88957" y="122965"/>
                      <a:pt x="83156" y="120733"/>
                    </a:cubicBezTo>
                    <a:close/>
                    <a:moveTo>
                      <a:pt x="54238" y="73227"/>
                    </a:moveTo>
                    <a:cubicBezTo>
                      <a:pt x="54149" y="73227"/>
                      <a:pt x="54059" y="73227"/>
                      <a:pt x="53970" y="73316"/>
                    </a:cubicBezTo>
                    <a:cubicBezTo>
                      <a:pt x="54059" y="73138"/>
                      <a:pt x="54149" y="72959"/>
                      <a:pt x="54238" y="72781"/>
                    </a:cubicBezTo>
                    <a:cubicBezTo>
                      <a:pt x="54238" y="72959"/>
                      <a:pt x="54238" y="73138"/>
                      <a:pt x="54238" y="73227"/>
                    </a:cubicBezTo>
                    <a:close/>
                    <a:moveTo>
                      <a:pt x="38262" y="99659"/>
                    </a:moveTo>
                    <a:cubicBezTo>
                      <a:pt x="38351" y="99748"/>
                      <a:pt x="38440" y="99748"/>
                      <a:pt x="38618" y="99837"/>
                    </a:cubicBezTo>
                    <a:cubicBezTo>
                      <a:pt x="38529" y="99927"/>
                      <a:pt x="38440" y="100016"/>
                      <a:pt x="38351" y="100195"/>
                    </a:cubicBezTo>
                    <a:cubicBezTo>
                      <a:pt x="36655" y="102338"/>
                      <a:pt x="37012" y="104838"/>
                      <a:pt x="38262" y="106535"/>
                    </a:cubicBezTo>
                    <a:cubicBezTo>
                      <a:pt x="37190" y="106356"/>
                      <a:pt x="36119" y="106088"/>
                      <a:pt x="34959" y="105910"/>
                    </a:cubicBezTo>
                    <a:cubicBezTo>
                      <a:pt x="36030" y="103767"/>
                      <a:pt x="37101" y="101713"/>
                      <a:pt x="38262" y="99659"/>
                    </a:cubicBezTo>
                    <a:close/>
                    <a:moveTo>
                      <a:pt x="44331" y="107696"/>
                    </a:moveTo>
                    <a:cubicBezTo>
                      <a:pt x="44598" y="107517"/>
                      <a:pt x="44866" y="107249"/>
                      <a:pt x="45045" y="106981"/>
                    </a:cubicBezTo>
                    <a:cubicBezTo>
                      <a:pt x="48169" y="107071"/>
                      <a:pt x="51381" y="107071"/>
                      <a:pt x="54505" y="107160"/>
                    </a:cubicBezTo>
                    <a:cubicBezTo>
                      <a:pt x="55576" y="107517"/>
                      <a:pt x="56648" y="107517"/>
                      <a:pt x="57719" y="107249"/>
                    </a:cubicBezTo>
                    <a:cubicBezTo>
                      <a:pt x="57986" y="107249"/>
                      <a:pt x="58344" y="107249"/>
                      <a:pt x="58611" y="107249"/>
                    </a:cubicBezTo>
                    <a:cubicBezTo>
                      <a:pt x="61467" y="111803"/>
                      <a:pt x="68875" y="108946"/>
                      <a:pt x="67447" y="103499"/>
                    </a:cubicBezTo>
                    <a:cubicBezTo>
                      <a:pt x="66555" y="100016"/>
                      <a:pt x="65841" y="96444"/>
                      <a:pt x="65305" y="92962"/>
                    </a:cubicBezTo>
                    <a:cubicBezTo>
                      <a:pt x="66465" y="91086"/>
                      <a:pt x="67179" y="88854"/>
                      <a:pt x="67715" y="86264"/>
                    </a:cubicBezTo>
                    <a:cubicBezTo>
                      <a:pt x="68429" y="95105"/>
                      <a:pt x="69321" y="103856"/>
                      <a:pt x="70303" y="112696"/>
                    </a:cubicBezTo>
                    <a:cubicBezTo>
                      <a:pt x="61556" y="111000"/>
                      <a:pt x="52988" y="109303"/>
                      <a:pt x="44331" y="10769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160"/>
                    </a:moveTo>
                    <a:cubicBezTo>
                      <a:pt x="21482" y="112339"/>
                      <a:pt x="19340" y="112607"/>
                      <a:pt x="17198" y="112875"/>
                    </a:cubicBezTo>
                    <a:cubicBezTo>
                      <a:pt x="20500" y="108856"/>
                      <a:pt x="23624" y="104838"/>
                      <a:pt x="26748" y="100731"/>
                    </a:cubicBezTo>
                    <a:cubicBezTo>
                      <a:pt x="25677" y="102784"/>
                      <a:pt x="24516" y="104838"/>
                      <a:pt x="23445" y="106892"/>
                    </a:cubicBezTo>
                    <a:cubicBezTo>
                      <a:pt x="22553" y="108499"/>
                      <a:pt x="22642" y="110642"/>
                      <a:pt x="23624" y="11216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3" name="Google Shape;773;p19"/>
              <p:cNvSpPr/>
              <p:nvPr/>
            </p:nvSpPr>
            <p:spPr>
              <a:xfrm>
                <a:off x="3782670" y="674425"/>
                <a:ext cx="96239" cy="108852"/>
              </a:xfrm>
              <a:custGeom>
                <a:avLst/>
                <a:gdLst/>
                <a:ahLst/>
                <a:cxnLst/>
                <a:rect l="l" t="t" r="r" b="b"/>
                <a:pathLst>
                  <a:path w="96239" h="108852" extrusionOk="0">
                    <a:moveTo>
                      <a:pt x="88691" y="89777"/>
                    </a:moveTo>
                    <a:cubicBezTo>
                      <a:pt x="88781" y="70846"/>
                      <a:pt x="88870" y="51915"/>
                      <a:pt x="88959" y="33074"/>
                    </a:cubicBezTo>
                    <a:cubicBezTo>
                      <a:pt x="88959" y="30841"/>
                      <a:pt x="88156" y="28787"/>
                      <a:pt x="86817" y="27180"/>
                    </a:cubicBezTo>
                    <a:cubicBezTo>
                      <a:pt x="86638" y="21376"/>
                      <a:pt x="86371" y="15661"/>
                      <a:pt x="85746" y="9767"/>
                    </a:cubicBezTo>
                    <a:cubicBezTo>
                      <a:pt x="84943" y="2087"/>
                      <a:pt x="75482" y="-3806"/>
                      <a:pt x="69323" y="2980"/>
                    </a:cubicBezTo>
                    <a:cubicBezTo>
                      <a:pt x="47099" y="27180"/>
                      <a:pt x="24964" y="51379"/>
                      <a:pt x="2740" y="75579"/>
                    </a:cubicBezTo>
                    <a:cubicBezTo>
                      <a:pt x="-2347" y="81115"/>
                      <a:pt x="-27" y="89330"/>
                      <a:pt x="7025" y="91742"/>
                    </a:cubicBezTo>
                    <a:cubicBezTo>
                      <a:pt x="33086" y="100582"/>
                      <a:pt x="59684" y="106029"/>
                      <a:pt x="87085" y="108797"/>
                    </a:cubicBezTo>
                    <a:cubicBezTo>
                      <a:pt x="98777" y="109958"/>
                      <a:pt x="99223" y="92545"/>
                      <a:pt x="88691" y="89777"/>
                    </a:cubicBezTo>
                    <a:close/>
                    <a:moveTo>
                      <a:pt x="58077" y="72364"/>
                    </a:moveTo>
                    <a:cubicBezTo>
                      <a:pt x="60487" y="70132"/>
                      <a:pt x="62808" y="67721"/>
                      <a:pt x="65128" y="65310"/>
                    </a:cubicBezTo>
                    <a:cubicBezTo>
                      <a:pt x="64414" y="69864"/>
                      <a:pt x="63611" y="74418"/>
                      <a:pt x="62629" y="78972"/>
                    </a:cubicBezTo>
                    <a:cubicBezTo>
                      <a:pt x="60666" y="77365"/>
                      <a:pt x="59148" y="75132"/>
                      <a:pt x="58077" y="72364"/>
                    </a:cubicBezTo>
                    <a:close/>
                    <a:moveTo>
                      <a:pt x="42815" y="60309"/>
                    </a:moveTo>
                    <a:cubicBezTo>
                      <a:pt x="42815" y="60309"/>
                      <a:pt x="42726" y="60398"/>
                      <a:pt x="42726" y="60398"/>
                    </a:cubicBezTo>
                    <a:cubicBezTo>
                      <a:pt x="42726" y="60398"/>
                      <a:pt x="42726" y="60309"/>
                      <a:pt x="42815" y="60309"/>
                    </a:cubicBezTo>
                    <a:cubicBezTo>
                      <a:pt x="42815" y="60309"/>
                      <a:pt x="42815" y="60309"/>
                      <a:pt x="42815" y="60309"/>
                    </a:cubicBezTo>
                    <a:close/>
                    <a:moveTo>
                      <a:pt x="27285" y="77811"/>
                    </a:moveTo>
                    <a:cubicBezTo>
                      <a:pt x="27107" y="77811"/>
                      <a:pt x="27017" y="77722"/>
                      <a:pt x="26839" y="77722"/>
                    </a:cubicBezTo>
                    <a:cubicBezTo>
                      <a:pt x="27017" y="77543"/>
                      <a:pt x="27196" y="77365"/>
                      <a:pt x="27374" y="77186"/>
                    </a:cubicBezTo>
                    <a:cubicBezTo>
                      <a:pt x="27374" y="77365"/>
                      <a:pt x="27374" y="77543"/>
                      <a:pt x="27285" y="7781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4" name="Google Shape;774;p19"/>
              <p:cNvSpPr/>
              <p:nvPr/>
            </p:nvSpPr>
            <p:spPr>
              <a:xfrm>
                <a:off x="3667840" y="819893"/>
                <a:ext cx="89018" cy="102090"/>
              </a:xfrm>
              <a:custGeom>
                <a:avLst/>
                <a:gdLst/>
                <a:ahLst/>
                <a:cxnLst/>
                <a:rect l="l" t="t" r="r" b="b"/>
                <a:pathLst>
                  <a:path w="89018" h="102090"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793"/>
                      <a:pt x="92847" y="89863"/>
                      <a:pt x="85885" y="84952"/>
                    </a:cubicBezTo>
                    <a:close/>
                    <a:moveTo>
                      <a:pt x="56431" y="71557"/>
                    </a:moveTo>
                    <a:cubicBezTo>
                      <a:pt x="56521" y="74236"/>
                      <a:pt x="56878" y="76826"/>
                      <a:pt x="57413" y="79326"/>
                    </a:cubicBezTo>
                    <a:cubicBezTo>
                      <a:pt x="55182" y="78969"/>
                      <a:pt x="53040" y="78612"/>
                      <a:pt x="50809" y="78254"/>
                    </a:cubicBezTo>
                    <a:cubicBezTo>
                      <a:pt x="52861" y="76022"/>
                      <a:pt x="54735" y="73790"/>
                      <a:pt x="56431"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5" name="Google Shape;775;p19"/>
              <p:cNvSpPr/>
              <p:nvPr/>
            </p:nvSpPr>
            <p:spPr>
              <a:xfrm>
                <a:off x="3751388" y="518450"/>
                <a:ext cx="87610" cy="122619"/>
              </a:xfrm>
              <a:custGeom>
                <a:avLst/>
                <a:gdLst/>
                <a:ahLst/>
                <a:cxnLst/>
                <a:rect l="l" t="t" r="r" b="b"/>
                <a:pathLst>
                  <a:path w="87610" h="122619" extrusionOk="0">
                    <a:moveTo>
                      <a:pt x="4658" y="99216"/>
                    </a:moveTo>
                    <a:cubicBezTo>
                      <a:pt x="22866" y="108681"/>
                      <a:pt x="41609" y="116361"/>
                      <a:pt x="61245" y="122165"/>
                    </a:cubicBezTo>
                    <a:cubicBezTo>
                      <a:pt x="72223" y="125469"/>
                      <a:pt x="77400" y="109842"/>
                      <a:pt x="68831" y="104663"/>
                    </a:cubicBezTo>
                    <a:cubicBezTo>
                      <a:pt x="69099" y="103948"/>
                      <a:pt x="69277" y="103145"/>
                      <a:pt x="69277" y="102252"/>
                    </a:cubicBezTo>
                    <a:cubicBezTo>
                      <a:pt x="70081" y="83321"/>
                      <a:pt x="74633" y="66533"/>
                      <a:pt x="81059" y="48942"/>
                    </a:cubicBezTo>
                    <a:cubicBezTo>
                      <a:pt x="86146" y="34833"/>
                      <a:pt x="89270" y="22063"/>
                      <a:pt x="86682" y="7061"/>
                    </a:cubicBezTo>
                    <a:cubicBezTo>
                      <a:pt x="85522" y="186"/>
                      <a:pt x="74989" y="-2493"/>
                      <a:pt x="70527" y="2775"/>
                    </a:cubicBezTo>
                    <a:cubicBezTo>
                      <a:pt x="47946" y="29832"/>
                      <a:pt x="25365" y="56978"/>
                      <a:pt x="2694" y="84035"/>
                    </a:cubicBezTo>
                    <a:cubicBezTo>
                      <a:pt x="-1054" y="88500"/>
                      <a:pt x="-1322" y="96090"/>
                      <a:pt x="4658" y="99216"/>
                    </a:cubicBezTo>
                    <a:close/>
                    <a:moveTo>
                      <a:pt x="48749" y="94840"/>
                    </a:moveTo>
                    <a:cubicBezTo>
                      <a:pt x="48838" y="95823"/>
                      <a:pt x="48928" y="96715"/>
                      <a:pt x="49106" y="97698"/>
                    </a:cubicBezTo>
                    <a:cubicBezTo>
                      <a:pt x="47767" y="97251"/>
                      <a:pt x="46429" y="96715"/>
                      <a:pt x="45090" y="96180"/>
                    </a:cubicBezTo>
                    <a:cubicBezTo>
                      <a:pt x="46339" y="96001"/>
                      <a:pt x="47589" y="95555"/>
                      <a:pt x="48749" y="9484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76" name="Google Shape;776;p19"/>
            <p:cNvGrpSpPr/>
            <p:nvPr/>
          </p:nvGrpSpPr>
          <p:grpSpPr>
            <a:xfrm>
              <a:off x="3878351" y="317086"/>
              <a:ext cx="260967" cy="403549"/>
              <a:chOff x="3878351" y="317086"/>
              <a:chExt cx="260967" cy="403549"/>
            </a:xfrm>
          </p:grpSpPr>
          <p:sp>
            <p:nvSpPr>
              <p:cNvPr id="777" name="Google Shape;777;p19"/>
              <p:cNvSpPr/>
              <p:nvPr/>
            </p:nvSpPr>
            <p:spPr>
              <a:xfrm>
                <a:off x="3878351" y="435765"/>
                <a:ext cx="86389" cy="130360"/>
              </a:xfrm>
              <a:custGeom>
                <a:avLst/>
                <a:gdLst/>
                <a:ahLst/>
                <a:cxnLst/>
                <a:rect l="l" t="t" r="r" b="b"/>
                <a:pathLst>
                  <a:path w="86389" h="130360" extrusionOk="0">
                    <a:moveTo>
                      <a:pt x="83156" y="120733"/>
                    </a:moveTo>
                    <a:cubicBezTo>
                      <a:pt x="82263" y="120376"/>
                      <a:pt x="81371" y="120108"/>
                      <a:pt x="80478" y="119751"/>
                    </a:cubicBezTo>
                    <a:cubicBezTo>
                      <a:pt x="80567" y="119394"/>
                      <a:pt x="80567" y="119036"/>
                      <a:pt x="80478" y="118590"/>
                    </a:cubicBezTo>
                    <a:cubicBezTo>
                      <a:pt x="75748" y="80728"/>
                      <a:pt x="73963" y="42777"/>
                      <a:pt x="75123" y="4647"/>
                    </a:cubicBezTo>
                    <a:cubicBezTo>
                      <a:pt x="75302" y="-889"/>
                      <a:pt x="67269" y="-1693"/>
                      <a:pt x="65662" y="3397"/>
                    </a:cubicBezTo>
                    <a:cubicBezTo>
                      <a:pt x="52542" y="45545"/>
                      <a:pt x="30853" y="83764"/>
                      <a:pt x="1310" y="116536"/>
                    </a:cubicBezTo>
                    <a:cubicBezTo>
                      <a:pt x="-1903" y="120108"/>
                      <a:pt x="1221" y="125734"/>
                      <a:pt x="6041" y="124573"/>
                    </a:cubicBezTo>
                    <a:cubicBezTo>
                      <a:pt x="31478" y="118768"/>
                      <a:pt x="56380" y="120733"/>
                      <a:pt x="80657" y="130020"/>
                    </a:cubicBezTo>
                    <a:cubicBezTo>
                      <a:pt x="86369" y="132252"/>
                      <a:pt x="88868" y="122876"/>
                      <a:pt x="83156" y="120733"/>
                    </a:cubicBezTo>
                    <a:close/>
                    <a:moveTo>
                      <a:pt x="54238" y="73227"/>
                    </a:moveTo>
                    <a:cubicBezTo>
                      <a:pt x="54149" y="73227"/>
                      <a:pt x="54059" y="73227"/>
                      <a:pt x="53970" y="73316"/>
                    </a:cubicBezTo>
                    <a:cubicBezTo>
                      <a:pt x="54059" y="73138"/>
                      <a:pt x="54149" y="72959"/>
                      <a:pt x="54238" y="72781"/>
                    </a:cubicBezTo>
                    <a:cubicBezTo>
                      <a:pt x="54238" y="72870"/>
                      <a:pt x="54238" y="73048"/>
                      <a:pt x="54238" y="73227"/>
                    </a:cubicBezTo>
                    <a:close/>
                    <a:moveTo>
                      <a:pt x="38172" y="99570"/>
                    </a:moveTo>
                    <a:cubicBezTo>
                      <a:pt x="38261" y="99659"/>
                      <a:pt x="38351" y="99659"/>
                      <a:pt x="38529" y="99748"/>
                    </a:cubicBezTo>
                    <a:cubicBezTo>
                      <a:pt x="38440" y="99837"/>
                      <a:pt x="38351" y="99927"/>
                      <a:pt x="38261" y="100105"/>
                    </a:cubicBezTo>
                    <a:cubicBezTo>
                      <a:pt x="36566" y="102249"/>
                      <a:pt x="36923" y="104749"/>
                      <a:pt x="38172" y="106445"/>
                    </a:cubicBezTo>
                    <a:cubicBezTo>
                      <a:pt x="37101" y="106267"/>
                      <a:pt x="36030" y="105999"/>
                      <a:pt x="34870" y="105820"/>
                    </a:cubicBezTo>
                    <a:cubicBezTo>
                      <a:pt x="35941" y="103677"/>
                      <a:pt x="37101" y="101623"/>
                      <a:pt x="38172" y="99570"/>
                    </a:cubicBezTo>
                    <a:close/>
                    <a:moveTo>
                      <a:pt x="44331" y="107606"/>
                    </a:moveTo>
                    <a:cubicBezTo>
                      <a:pt x="44598" y="107428"/>
                      <a:pt x="44866" y="107160"/>
                      <a:pt x="45045" y="106892"/>
                    </a:cubicBezTo>
                    <a:cubicBezTo>
                      <a:pt x="48168" y="106981"/>
                      <a:pt x="51382" y="106981"/>
                      <a:pt x="54506" y="107071"/>
                    </a:cubicBezTo>
                    <a:cubicBezTo>
                      <a:pt x="55487" y="107428"/>
                      <a:pt x="56648" y="107428"/>
                      <a:pt x="57719" y="107160"/>
                    </a:cubicBezTo>
                    <a:cubicBezTo>
                      <a:pt x="57986" y="107160"/>
                      <a:pt x="58343" y="107160"/>
                      <a:pt x="58611" y="107160"/>
                    </a:cubicBezTo>
                    <a:cubicBezTo>
                      <a:pt x="61467" y="111714"/>
                      <a:pt x="68875" y="108857"/>
                      <a:pt x="67447" y="103409"/>
                    </a:cubicBezTo>
                    <a:cubicBezTo>
                      <a:pt x="66555" y="99927"/>
                      <a:pt x="65841" y="96355"/>
                      <a:pt x="65305" y="92872"/>
                    </a:cubicBezTo>
                    <a:cubicBezTo>
                      <a:pt x="66466" y="90997"/>
                      <a:pt x="67179" y="88765"/>
                      <a:pt x="67715" y="86175"/>
                    </a:cubicBezTo>
                    <a:cubicBezTo>
                      <a:pt x="68429" y="95015"/>
                      <a:pt x="69321" y="103767"/>
                      <a:pt x="70303" y="112607"/>
                    </a:cubicBezTo>
                    <a:cubicBezTo>
                      <a:pt x="61556"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216" y="36615"/>
                      <a:pt x="65305" y="38491"/>
                    </a:cubicBezTo>
                    <a:close/>
                    <a:moveTo>
                      <a:pt x="23535" y="112071"/>
                    </a:moveTo>
                    <a:cubicBezTo>
                      <a:pt x="21392" y="112250"/>
                      <a:pt x="19250" y="112518"/>
                      <a:pt x="17108" y="112786"/>
                    </a:cubicBezTo>
                    <a:cubicBezTo>
                      <a:pt x="20411" y="108767"/>
                      <a:pt x="23535" y="104749"/>
                      <a:pt x="26658" y="100641"/>
                    </a:cubicBezTo>
                    <a:cubicBezTo>
                      <a:pt x="25587" y="102695"/>
                      <a:pt x="24427" y="104749"/>
                      <a:pt x="23356" y="106803"/>
                    </a:cubicBezTo>
                    <a:cubicBezTo>
                      <a:pt x="22463" y="108410"/>
                      <a:pt x="22553" y="110553"/>
                      <a:pt x="23535"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8" name="Google Shape;778;p19"/>
              <p:cNvSpPr/>
              <p:nvPr/>
            </p:nvSpPr>
            <p:spPr>
              <a:xfrm>
                <a:off x="4043111" y="473150"/>
                <a:ext cx="96207" cy="108844"/>
              </a:xfrm>
              <a:custGeom>
                <a:avLst/>
                <a:gdLst/>
                <a:ahLst/>
                <a:cxnLst/>
                <a:rect l="l" t="t" r="r" b="b"/>
                <a:pathLst>
                  <a:path w="96207" h="108844" extrusionOk="0">
                    <a:moveTo>
                      <a:pt x="88691" y="89777"/>
                    </a:moveTo>
                    <a:cubicBezTo>
                      <a:pt x="88781" y="70846"/>
                      <a:pt x="88870" y="51915"/>
                      <a:pt x="88959" y="33073"/>
                    </a:cubicBezTo>
                    <a:cubicBezTo>
                      <a:pt x="88959" y="30841"/>
                      <a:pt x="88156" y="28787"/>
                      <a:pt x="86817" y="27180"/>
                    </a:cubicBezTo>
                    <a:cubicBezTo>
                      <a:pt x="86639" y="21376"/>
                      <a:pt x="86371" y="15661"/>
                      <a:pt x="85746" y="9767"/>
                    </a:cubicBezTo>
                    <a:cubicBezTo>
                      <a:pt x="84943" y="2087"/>
                      <a:pt x="75482" y="-3806"/>
                      <a:pt x="69323" y="2980"/>
                    </a:cubicBezTo>
                    <a:cubicBezTo>
                      <a:pt x="47099" y="27180"/>
                      <a:pt x="24964" y="51379"/>
                      <a:pt x="2740" y="75579"/>
                    </a:cubicBezTo>
                    <a:cubicBezTo>
                      <a:pt x="-2347" y="81115"/>
                      <a:pt x="-27" y="89331"/>
                      <a:pt x="7024" y="91742"/>
                    </a:cubicBezTo>
                    <a:cubicBezTo>
                      <a:pt x="33087" y="100582"/>
                      <a:pt x="59684" y="106029"/>
                      <a:pt x="87085" y="108797"/>
                    </a:cubicBezTo>
                    <a:cubicBezTo>
                      <a:pt x="9868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726" y="60309"/>
                    </a:moveTo>
                    <a:cubicBezTo>
                      <a:pt x="42726" y="60309"/>
                      <a:pt x="42636" y="60398"/>
                      <a:pt x="42636" y="60398"/>
                    </a:cubicBezTo>
                    <a:cubicBezTo>
                      <a:pt x="42726" y="60309"/>
                      <a:pt x="42726" y="60309"/>
                      <a:pt x="42726" y="60309"/>
                    </a:cubicBezTo>
                    <a:cubicBezTo>
                      <a:pt x="42726" y="60309"/>
                      <a:pt x="42726" y="60309"/>
                      <a:pt x="42726" y="60309"/>
                    </a:cubicBezTo>
                    <a:close/>
                    <a:moveTo>
                      <a:pt x="27285" y="77722"/>
                    </a:moveTo>
                    <a:cubicBezTo>
                      <a:pt x="27106" y="77722"/>
                      <a:pt x="27017" y="77633"/>
                      <a:pt x="26839" y="77633"/>
                    </a:cubicBezTo>
                    <a:cubicBezTo>
                      <a:pt x="27017" y="77454"/>
                      <a:pt x="27196" y="77275"/>
                      <a:pt x="27374" y="77097"/>
                    </a:cubicBezTo>
                    <a:cubicBezTo>
                      <a:pt x="27285"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79" name="Google Shape;779;p19"/>
              <p:cNvSpPr/>
              <p:nvPr/>
            </p:nvSpPr>
            <p:spPr>
              <a:xfrm>
                <a:off x="3928281" y="618529"/>
                <a:ext cx="88978" cy="102106"/>
              </a:xfrm>
              <a:custGeom>
                <a:avLst/>
                <a:gdLst/>
                <a:ahLst/>
                <a:cxnLst/>
                <a:rect l="l" t="t" r="r" b="b"/>
                <a:pathLst>
                  <a:path w="88978" h="102106" extrusionOk="0">
                    <a:moveTo>
                      <a:pt x="85885" y="84952"/>
                    </a:moveTo>
                    <a:cubicBezTo>
                      <a:pt x="86242" y="58788"/>
                      <a:pt x="84189" y="32892"/>
                      <a:pt x="80084" y="6996"/>
                    </a:cubicBezTo>
                    <a:cubicBezTo>
                      <a:pt x="78923" y="-237"/>
                      <a:pt x="68570" y="-2202"/>
                      <a:pt x="63929" y="2709"/>
                    </a:cubicBezTo>
                    <a:cubicBezTo>
                      <a:pt x="51344" y="16193"/>
                      <a:pt x="38759" y="29766"/>
                      <a:pt x="26175" y="43250"/>
                    </a:cubicBezTo>
                    <a:cubicBezTo>
                      <a:pt x="18410" y="51555"/>
                      <a:pt x="648" y="63878"/>
                      <a:pt x="23" y="76290"/>
                    </a:cubicBezTo>
                    <a:cubicBezTo>
                      <a:pt x="-512" y="86470"/>
                      <a:pt x="8235" y="90042"/>
                      <a:pt x="16714" y="91828"/>
                    </a:cubicBezTo>
                    <a:cubicBezTo>
                      <a:pt x="36528" y="96025"/>
                      <a:pt x="56878" y="98614"/>
                      <a:pt x="76870" y="101918"/>
                    </a:cubicBezTo>
                    <a:cubicBezTo>
                      <a:pt x="87492" y="103883"/>
                      <a:pt x="92757" y="89952"/>
                      <a:pt x="85885" y="84952"/>
                    </a:cubicBezTo>
                    <a:close/>
                    <a:moveTo>
                      <a:pt x="56432" y="71557"/>
                    </a:moveTo>
                    <a:cubicBezTo>
                      <a:pt x="56521" y="74236"/>
                      <a:pt x="56878" y="76826"/>
                      <a:pt x="57413" y="79326"/>
                    </a:cubicBezTo>
                    <a:cubicBezTo>
                      <a:pt x="55182" y="78969"/>
                      <a:pt x="53040" y="78612"/>
                      <a:pt x="50809" y="78254"/>
                    </a:cubicBezTo>
                    <a:cubicBezTo>
                      <a:pt x="52861" y="76022"/>
                      <a:pt x="54646" y="73879"/>
                      <a:pt x="56432" y="71557"/>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0" name="Google Shape;780;p19"/>
              <p:cNvSpPr/>
              <p:nvPr/>
            </p:nvSpPr>
            <p:spPr>
              <a:xfrm>
                <a:off x="4011806" y="317086"/>
                <a:ext cx="87544" cy="122619"/>
              </a:xfrm>
              <a:custGeom>
                <a:avLst/>
                <a:gdLst/>
                <a:ahLst/>
                <a:cxnLst/>
                <a:rect l="l" t="t" r="r" b="b"/>
                <a:pathLst>
                  <a:path w="87544" h="122619" extrusionOk="0">
                    <a:moveTo>
                      <a:pt x="4592" y="99216"/>
                    </a:moveTo>
                    <a:cubicBezTo>
                      <a:pt x="22799" y="108681"/>
                      <a:pt x="41543" y="116361"/>
                      <a:pt x="61178" y="122165"/>
                    </a:cubicBezTo>
                    <a:cubicBezTo>
                      <a:pt x="72156" y="125469"/>
                      <a:pt x="77333" y="109842"/>
                      <a:pt x="68765" y="104663"/>
                    </a:cubicBezTo>
                    <a:cubicBezTo>
                      <a:pt x="69032" y="103949"/>
                      <a:pt x="69211" y="103145"/>
                      <a:pt x="69211" y="102252"/>
                    </a:cubicBezTo>
                    <a:cubicBezTo>
                      <a:pt x="70014" y="83321"/>
                      <a:pt x="74566" y="66533"/>
                      <a:pt x="80992" y="48942"/>
                    </a:cubicBezTo>
                    <a:cubicBezTo>
                      <a:pt x="86080" y="34833"/>
                      <a:pt x="89204" y="22063"/>
                      <a:pt x="86615" y="7061"/>
                    </a:cubicBezTo>
                    <a:cubicBezTo>
                      <a:pt x="85455" y="186"/>
                      <a:pt x="74923" y="-2493"/>
                      <a:pt x="70461" y="2775"/>
                    </a:cubicBezTo>
                    <a:cubicBezTo>
                      <a:pt x="47879" y="29832"/>
                      <a:pt x="25298" y="56978"/>
                      <a:pt x="2628" y="84035"/>
                    </a:cubicBezTo>
                    <a:cubicBezTo>
                      <a:pt x="-1031" y="88589"/>
                      <a:pt x="-1299" y="96180"/>
                      <a:pt x="4592" y="99216"/>
                    </a:cubicBezTo>
                    <a:close/>
                    <a:moveTo>
                      <a:pt x="48683" y="94930"/>
                    </a:moveTo>
                    <a:cubicBezTo>
                      <a:pt x="48772" y="95912"/>
                      <a:pt x="48861" y="96805"/>
                      <a:pt x="49040" y="97787"/>
                    </a:cubicBezTo>
                    <a:cubicBezTo>
                      <a:pt x="47701" y="97341"/>
                      <a:pt x="46362" y="96805"/>
                      <a:pt x="45023" y="96269"/>
                    </a:cubicBezTo>
                    <a:cubicBezTo>
                      <a:pt x="46362" y="96090"/>
                      <a:pt x="47612" y="95644"/>
                      <a:pt x="48683"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81" name="Google Shape;781;p19"/>
            <p:cNvGrpSpPr/>
            <p:nvPr/>
          </p:nvGrpSpPr>
          <p:grpSpPr>
            <a:xfrm>
              <a:off x="3594258" y="163138"/>
              <a:ext cx="260999" cy="403622"/>
              <a:chOff x="3594258" y="163138"/>
              <a:chExt cx="260999" cy="403622"/>
            </a:xfrm>
          </p:grpSpPr>
          <p:sp>
            <p:nvSpPr>
              <p:cNvPr id="782" name="Google Shape;782;p19"/>
              <p:cNvSpPr/>
              <p:nvPr/>
            </p:nvSpPr>
            <p:spPr>
              <a:xfrm>
                <a:off x="3594258" y="281817"/>
                <a:ext cx="86428" cy="130360"/>
              </a:xfrm>
              <a:custGeom>
                <a:avLst/>
                <a:gdLst/>
                <a:ahLst/>
                <a:cxnLst/>
                <a:rect l="l" t="t" r="r" b="b"/>
                <a:pathLst>
                  <a:path w="86428" h="130360" extrusionOk="0">
                    <a:moveTo>
                      <a:pt x="83156" y="120733"/>
                    </a:moveTo>
                    <a:cubicBezTo>
                      <a:pt x="82263" y="120376"/>
                      <a:pt x="81371" y="120108"/>
                      <a:pt x="80478" y="119751"/>
                    </a:cubicBezTo>
                    <a:cubicBezTo>
                      <a:pt x="80568" y="119394"/>
                      <a:pt x="80568" y="119036"/>
                      <a:pt x="80478" y="118590"/>
                    </a:cubicBezTo>
                    <a:cubicBezTo>
                      <a:pt x="75748" y="80728"/>
                      <a:pt x="73963" y="42777"/>
                      <a:pt x="75123" y="4647"/>
                    </a:cubicBezTo>
                    <a:cubicBezTo>
                      <a:pt x="75302" y="-889"/>
                      <a:pt x="67269" y="-1693"/>
                      <a:pt x="65662" y="3397"/>
                    </a:cubicBezTo>
                    <a:cubicBezTo>
                      <a:pt x="52542" y="45545"/>
                      <a:pt x="30853" y="83764"/>
                      <a:pt x="1311" y="116536"/>
                    </a:cubicBezTo>
                    <a:cubicBezTo>
                      <a:pt x="-1903" y="120108"/>
                      <a:pt x="1221" y="125734"/>
                      <a:pt x="6041" y="124573"/>
                    </a:cubicBezTo>
                    <a:cubicBezTo>
                      <a:pt x="31478" y="118768"/>
                      <a:pt x="56380" y="120733"/>
                      <a:pt x="80657" y="130020"/>
                    </a:cubicBezTo>
                    <a:cubicBezTo>
                      <a:pt x="86369" y="132252"/>
                      <a:pt x="88957" y="122876"/>
                      <a:pt x="83156" y="120733"/>
                    </a:cubicBezTo>
                    <a:close/>
                    <a:moveTo>
                      <a:pt x="54238" y="73227"/>
                    </a:moveTo>
                    <a:cubicBezTo>
                      <a:pt x="54148" y="73227"/>
                      <a:pt x="54059" y="73227"/>
                      <a:pt x="53970" y="73316"/>
                    </a:cubicBezTo>
                    <a:cubicBezTo>
                      <a:pt x="54059" y="73138"/>
                      <a:pt x="54148" y="72959"/>
                      <a:pt x="54238" y="72781"/>
                    </a:cubicBezTo>
                    <a:cubicBezTo>
                      <a:pt x="54238" y="72870"/>
                      <a:pt x="54238" y="73048"/>
                      <a:pt x="54238" y="73227"/>
                    </a:cubicBezTo>
                    <a:close/>
                    <a:moveTo>
                      <a:pt x="38172" y="99570"/>
                    </a:moveTo>
                    <a:cubicBezTo>
                      <a:pt x="38261" y="99659"/>
                      <a:pt x="38351" y="99659"/>
                      <a:pt x="38529" y="99748"/>
                    </a:cubicBezTo>
                    <a:cubicBezTo>
                      <a:pt x="38440" y="99838"/>
                      <a:pt x="38351" y="99927"/>
                      <a:pt x="38261" y="100105"/>
                    </a:cubicBezTo>
                    <a:cubicBezTo>
                      <a:pt x="36566" y="102249"/>
                      <a:pt x="36923" y="104749"/>
                      <a:pt x="38172" y="106445"/>
                    </a:cubicBezTo>
                    <a:cubicBezTo>
                      <a:pt x="37101" y="106267"/>
                      <a:pt x="36030" y="105999"/>
                      <a:pt x="34870" y="105820"/>
                    </a:cubicBezTo>
                    <a:cubicBezTo>
                      <a:pt x="35941" y="103767"/>
                      <a:pt x="37101" y="101623"/>
                      <a:pt x="38172" y="99570"/>
                    </a:cubicBezTo>
                    <a:close/>
                    <a:moveTo>
                      <a:pt x="44331" y="107606"/>
                    </a:moveTo>
                    <a:cubicBezTo>
                      <a:pt x="44599" y="107428"/>
                      <a:pt x="44866" y="107160"/>
                      <a:pt x="45045" y="106892"/>
                    </a:cubicBezTo>
                    <a:cubicBezTo>
                      <a:pt x="48169" y="106981"/>
                      <a:pt x="51382" y="106981"/>
                      <a:pt x="54506" y="107071"/>
                    </a:cubicBezTo>
                    <a:cubicBezTo>
                      <a:pt x="55577" y="107428"/>
                      <a:pt x="56648" y="107428"/>
                      <a:pt x="57719" y="107160"/>
                    </a:cubicBezTo>
                    <a:cubicBezTo>
                      <a:pt x="57987" y="107160"/>
                      <a:pt x="58343" y="107160"/>
                      <a:pt x="58611" y="107160"/>
                    </a:cubicBezTo>
                    <a:cubicBezTo>
                      <a:pt x="61467" y="111714"/>
                      <a:pt x="68875" y="108856"/>
                      <a:pt x="67447" y="103409"/>
                    </a:cubicBezTo>
                    <a:cubicBezTo>
                      <a:pt x="66555" y="99927"/>
                      <a:pt x="65841" y="96355"/>
                      <a:pt x="65305" y="92872"/>
                    </a:cubicBezTo>
                    <a:cubicBezTo>
                      <a:pt x="66465" y="90997"/>
                      <a:pt x="67180" y="88765"/>
                      <a:pt x="67715" y="86175"/>
                    </a:cubicBezTo>
                    <a:cubicBezTo>
                      <a:pt x="68429" y="95015"/>
                      <a:pt x="69322" y="103767"/>
                      <a:pt x="70303" y="112607"/>
                    </a:cubicBezTo>
                    <a:cubicBezTo>
                      <a:pt x="61557" y="111000"/>
                      <a:pt x="52899" y="109303"/>
                      <a:pt x="44331" y="107606"/>
                    </a:cubicBezTo>
                    <a:close/>
                    <a:moveTo>
                      <a:pt x="65305" y="38491"/>
                    </a:moveTo>
                    <a:cubicBezTo>
                      <a:pt x="64413" y="38401"/>
                      <a:pt x="63520" y="38491"/>
                      <a:pt x="62717" y="38848"/>
                    </a:cubicBezTo>
                    <a:cubicBezTo>
                      <a:pt x="63609" y="36883"/>
                      <a:pt x="64413" y="34919"/>
                      <a:pt x="65216" y="32865"/>
                    </a:cubicBezTo>
                    <a:cubicBezTo>
                      <a:pt x="65216" y="34740"/>
                      <a:pt x="65305" y="36615"/>
                      <a:pt x="65305" y="38491"/>
                    </a:cubicBezTo>
                    <a:close/>
                    <a:moveTo>
                      <a:pt x="23624" y="112071"/>
                    </a:moveTo>
                    <a:cubicBezTo>
                      <a:pt x="21482" y="112250"/>
                      <a:pt x="19340" y="112518"/>
                      <a:pt x="17198" y="112786"/>
                    </a:cubicBezTo>
                    <a:cubicBezTo>
                      <a:pt x="20500" y="108767"/>
                      <a:pt x="23624" y="104749"/>
                      <a:pt x="26748" y="100641"/>
                    </a:cubicBezTo>
                    <a:cubicBezTo>
                      <a:pt x="25677" y="102695"/>
                      <a:pt x="24517" y="104749"/>
                      <a:pt x="23445" y="106803"/>
                    </a:cubicBezTo>
                    <a:cubicBezTo>
                      <a:pt x="22553" y="108410"/>
                      <a:pt x="22642" y="110553"/>
                      <a:pt x="23624" y="112071"/>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3" name="Google Shape;783;p19"/>
              <p:cNvSpPr/>
              <p:nvPr/>
            </p:nvSpPr>
            <p:spPr>
              <a:xfrm>
                <a:off x="3759018" y="319202"/>
                <a:ext cx="96239" cy="108844"/>
              </a:xfrm>
              <a:custGeom>
                <a:avLst/>
                <a:gdLst/>
                <a:ahLst/>
                <a:cxnLst/>
                <a:rect l="l" t="t" r="r" b="b"/>
                <a:pathLst>
                  <a:path w="96239" h="108844" extrusionOk="0">
                    <a:moveTo>
                      <a:pt x="88691" y="89777"/>
                    </a:moveTo>
                    <a:cubicBezTo>
                      <a:pt x="88780" y="70846"/>
                      <a:pt x="88870" y="51915"/>
                      <a:pt x="88959" y="33073"/>
                    </a:cubicBezTo>
                    <a:cubicBezTo>
                      <a:pt x="88959" y="30841"/>
                      <a:pt x="88156" y="28787"/>
                      <a:pt x="86817" y="27180"/>
                    </a:cubicBezTo>
                    <a:cubicBezTo>
                      <a:pt x="86638" y="21376"/>
                      <a:pt x="86281" y="15661"/>
                      <a:pt x="85746" y="9767"/>
                    </a:cubicBezTo>
                    <a:cubicBezTo>
                      <a:pt x="84943" y="2087"/>
                      <a:pt x="75482" y="-3806"/>
                      <a:pt x="69323" y="2980"/>
                    </a:cubicBezTo>
                    <a:cubicBezTo>
                      <a:pt x="47099" y="27180"/>
                      <a:pt x="24964" y="51379"/>
                      <a:pt x="2740" y="75579"/>
                    </a:cubicBezTo>
                    <a:cubicBezTo>
                      <a:pt x="-2347" y="81115"/>
                      <a:pt x="-27" y="89331"/>
                      <a:pt x="7025" y="91742"/>
                    </a:cubicBezTo>
                    <a:cubicBezTo>
                      <a:pt x="33086" y="100582"/>
                      <a:pt x="59684" y="106029"/>
                      <a:pt x="87085" y="108797"/>
                    </a:cubicBezTo>
                    <a:cubicBezTo>
                      <a:pt x="98777" y="109869"/>
                      <a:pt x="99223" y="92456"/>
                      <a:pt x="88691" y="89777"/>
                    </a:cubicBezTo>
                    <a:close/>
                    <a:moveTo>
                      <a:pt x="58077" y="72364"/>
                    </a:moveTo>
                    <a:cubicBezTo>
                      <a:pt x="60487" y="70132"/>
                      <a:pt x="62808" y="67721"/>
                      <a:pt x="65128" y="65310"/>
                    </a:cubicBezTo>
                    <a:cubicBezTo>
                      <a:pt x="64414" y="69864"/>
                      <a:pt x="63611" y="74418"/>
                      <a:pt x="62629" y="78972"/>
                    </a:cubicBezTo>
                    <a:cubicBezTo>
                      <a:pt x="60666" y="77275"/>
                      <a:pt x="59148" y="75132"/>
                      <a:pt x="58077" y="72364"/>
                    </a:cubicBezTo>
                    <a:close/>
                    <a:moveTo>
                      <a:pt x="42815" y="60309"/>
                    </a:moveTo>
                    <a:cubicBezTo>
                      <a:pt x="42815" y="60309"/>
                      <a:pt x="42726" y="60398"/>
                      <a:pt x="42726" y="60398"/>
                    </a:cubicBezTo>
                    <a:cubicBezTo>
                      <a:pt x="42726" y="60309"/>
                      <a:pt x="42726" y="60309"/>
                      <a:pt x="42815" y="60309"/>
                    </a:cubicBezTo>
                    <a:cubicBezTo>
                      <a:pt x="42815" y="60309"/>
                      <a:pt x="42815" y="60309"/>
                      <a:pt x="42815" y="60309"/>
                    </a:cubicBezTo>
                    <a:close/>
                    <a:moveTo>
                      <a:pt x="27285" y="77722"/>
                    </a:moveTo>
                    <a:cubicBezTo>
                      <a:pt x="27107" y="77722"/>
                      <a:pt x="27017" y="77633"/>
                      <a:pt x="26839" y="77633"/>
                    </a:cubicBezTo>
                    <a:cubicBezTo>
                      <a:pt x="27017" y="77454"/>
                      <a:pt x="27196" y="77275"/>
                      <a:pt x="27285" y="77097"/>
                    </a:cubicBezTo>
                    <a:cubicBezTo>
                      <a:pt x="27374" y="77275"/>
                      <a:pt x="27285" y="77543"/>
                      <a:pt x="27285" y="77722"/>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4" name="Google Shape;784;p19"/>
              <p:cNvSpPr/>
              <p:nvPr/>
            </p:nvSpPr>
            <p:spPr>
              <a:xfrm>
                <a:off x="3644188" y="464670"/>
                <a:ext cx="89018" cy="102090"/>
              </a:xfrm>
              <a:custGeom>
                <a:avLst/>
                <a:gdLst/>
                <a:ahLst/>
                <a:cxnLst/>
                <a:rect l="l" t="t" r="r" b="b"/>
                <a:pathLst>
                  <a:path w="89018" h="102090" extrusionOk="0">
                    <a:moveTo>
                      <a:pt x="85885" y="84952"/>
                    </a:moveTo>
                    <a:cubicBezTo>
                      <a:pt x="86242" y="58788"/>
                      <a:pt x="84189" y="32892"/>
                      <a:pt x="80084" y="6996"/>
                    </a:cubicBezTo>
                    <a:cubicBezTo>
                      <a:pt x="78924" y="-238"/>
                      <a:pt x="68570" y="-2202"/>
                      <a:pt x="63929" y="2709"/>
                    </a:cubicBezTo>
                    <a:cubicBezTo>
                      <a:pt x="51344" y="16193"/>
                      <a:pt x="38760" y="29766"/>
                      <a:pt x="26175" y="43250"/>
                    </a:cubicBezTo>
                    <a:cubicBezTo>
                      <a:pt x="18410" y="51555"/>
                      <a:pt x="648" y="63878"/>
                      <a:pt x="23" y="76290"/>
                    </a:cubicBezTo>
                    <a:cubicBezTo>
                      <a:pt x="-512" y="86470"/>
                      <a:pt x="8235" y="90042"/>
                      <a:pt x="16714" y="91828"/>
                    </a:cubicBezTo>
                    <a:cubicBezTo>
                      <a:pt x="36528" y="96025"/>
                      <a:pt x="56878" y="98614"/>
                      <a:pt x="76871" y="101918"/>
                    </a:cubicBezTo>
                    <a:cubicBezTo>
                      <a:pt x="87492" y="103793"/>
                      <a:pt x="92847" y="89863"/>
                      <a:pt x="85885" y="84952"/>
                    </a:cubicBezTo>
                    <a:close/>
                    <a:moveTo>
                      <a:pt x="56432" y="71468"/>
                    </a:moveTo>
                    <a:cubicBezTo>
                      <a:pt x="56521" y="74147"/>
                      <a:pt x="56878" y="76736"/>
                      <a:pt x="57413" y="79237"/>
                    </a:cubicBezTo>
                    <a:cubicBezTo>
                      <a:pt x="55182" y="78880"/>
                      <a:pt x="53040" y="78522"/>
                      <a:pt x="50809" y="78165"/>
                    </a:cubicBezTo>
                    <a:cubicBezTo>
                      <a:pt x="52861" y="75933"/>
                      <a:pt x="54736" y="73790"/>
                      <a:pt x="56432" y="71468"/>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5" name="Google Shape;785;p19"/>
              <p:cNvSpPr/>
              <p:nvPr/>
            </p:nvSpPr>
            <p:spPr>
              <a:xfrm>
                <a:off x="3727736" y="163138"/>
                <a:ext cx="87610" cy="122619"/>
              </a:xfrm>
              <a:custGeom>
                <a:avLst/>
                <a:gdLst/>
                <a:ahLst/>
                <a:cxnLst/>
                <a:rect l="l" t="t" r="r" b="b"/>
                <a:pathLst>
                  <a:path w="87610" h="122619" extrusionOk="0">
                    <a:moveTo>
                      <a:pt x="4658" y="99216"/>
                    </a:moveTo>
                    <a:cubicBezTo>
                      <a:pt x="22866" y="108681"/>
                      <a:pt x="41609" y="116361"/>
                      <a:pt x="61244" y="122165"/>
                    </a:cubicBezTo>
                    <a:cubicBezTo>
                      <a:pt x="72223" y="125469"/>
                      <a:pt x="77399" y="109842"/>
                      <a:pt x="68831" y="104663"/>
                    </a:cubicBezTo>
                    <a:cubicBezTo>
                      <a:pt x="69099" y="103949"/>
                      <a:pt x="69277" y="103145"/>
                      <a:pt x="69277" y="102252"/>
                    </a:cubicBezTo>
                    <a:cubicBezTo>
                      <a:pt x="70081" y="83321"/>
                      <a:pt x="74632" y="66533"/>
                      <a:pt x="81059" y="48942"/>
                    </a:cubicBezTo>
                    <a:cubicBezTo>
                      <a:pt x="86146" y="34833"/>
                      <a:pt x="89270" y="22063"/>
                      <a:pt x="86682" y="7061"/>
                    </a:cubicBezTo>
                    <a:cubicBezTo>
                      <a:pt x="85521" y="186"/>
                      <a:pt x="74989" y="-2493"/>
                      <a:pt x="70527" y="2775"/>
                    </a:cubicBezTo>
                    <a:cubicBezTo>
                      <a:pt x="47946" y="29832"/>
                      <a:pt x="25365" y="56978"/>
                      <a:pt x="2694" y="84035"/>
                    </a:cubicBezTo>
                    <a:cubicBezTo>
                      <a:pt x="-1054" y="88589"/>
                      <a:pt x="-1322" y="96180"/>
                      <a:pt x="4658" y="99216"/>
                    </a:cubicBezTo>
                    <a:close/>
                    <a:moveTo>
                      <a:pt x="48749" y="94930"/>
                    </a:moveTo>
                    <a:cubicBezTo>
                      <a:pt x="48838" y="95912"/>
                      <a:pt x="48928" y="96805"/>
                      <a:pt x="49106" y="97787"/>
                    </a:cubicBezTo>
                    <a:cubicBezTo>
                      <a:pt x="47767" y="97341"/>
                      <a:pt x="46428" y="96805"/>
                      <a:pt x="45090" y="96269"/>
                    </a:cubicBezTo>
                    <a:cubicBezTo>
                      <a:pt x="46339" y="96090"/>
                      <a:pt x="47589" y="95644"/>
                      <a:pt x="48749" y="9493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786" name="Google Shape;786;p19"/>
          <p:cNvGrpSpPr/>
          <p:nvPr/>
        </p:nvGrpSpPr>
        <p:grpSpPr>
          <a:xfrm rot="-5277328">
            <a:off x="7753097" y="2202530"/>
            <a:ext cx="1417640" cy="261836"/>
            <a:chOff x="2786678" y="4859115"/>
            <a:chExt cx="2014987" cy="372165"/>
          </a:xfrm>
        </p:grpSpPr>
        <p:sp>
          <p:nvSpPr>
            <p:cNvPr id="787" name="Google Shape;787;p19"/>
            <p:cNvSpPr/>
            <p:nvPr/>
          </p:nvSpPr>
          <p:spPr>
            <a:xfrm>
              <a:off x="2786678" y="5114247"/>
              <a:ext cx="132179" cy="117033"/>
            </a:xfrm>
            <a:custGeom>
              <a:avLst/>
              <a:gdLst/>
              <a:ahLst/>
              <a:cxnLst/>
              <a:rect l="l" t="t" r="r" b="b"/>
              <a:pathLst>
                <a:path w="132179" h="117033" extrusionOk="0">
                  <a:moveTo>
                    <a:pt x="129762" y="31574"/>
                  </a:moveTo>
                  <a:cubicBezTo>
                    <a:pt x="125388" y="15947"/>
                    <a:pt x="114767" y="7732"/>
                    <a:pt x="99684" y="3803"/>
                  </a:cubicBezTo>
                  <a:cubicBezTo>
                    <a:pt x="80315" y="-1198"/>
                    <a:pt x="58895" y="-2359"/>
                    <a:pt x="40776" y="7107"/>
                  </a:cubicBezTo>
                  <a:cubicBezTo>
                    <a:pt x="26139" y="9607"/>
                    <a:pt x="12572" y="19162"/>
                    <a:pt x="5610" y="32289"/>
                  </a:cubicBezTo>
                  <a:cubicBezTo>
                    <a:pt x="-6082" y="54702"/>
                    <a:pt x="1505" y="82027"/>
                    <a:pt x="19088" y="98993"/>
                  </a:cubicBezTo>
                  <a:cubicBezTo>
                    <a:pt x="55771" y="134533"/>
                    <a:pt x="118427" y="114441"/>
                    <a:pt x="130297" y="65953"/>
                  </a:cubicBezTo>
                  <a:cubicBezTo>
                    <a:pt x="132975" y="54970"/>
                    <a:pt x="132796" y="42557"/>
                    <a:pt x="129762" y="3157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8" name="Google Shape;788;p19"/>
            <p:cNvSpPr/>
            <p:nvPr/>
          </p:nvSpPr>
          <p:spPr>
            <a:xfrm>
              <a:off x="4685341" y="4950919"/>
              <a:ext cx="116324" cy="106953"/>
            </a:xfrm>
            <a:custGeom>
              <a:avLst/>
              <a:gdLst/>
              <a:ahLst/>
              <a:cxnLst/>
              <a:rect l="l" t="t" r="r" b="b"/>
              <a:pathLst>
                <a:path w="116324" h="106953" extrusionOk="0">
                  <a:moveTo>
                    <a:pt x="39729" y="2736"/>
                  </a:moveTo>
                  <a:cubicBezTo>
                    <a:pt x="19111" y="9165"/>
                    <a:pt x="-525" y="25864"/>
                    <a:pt x="11" y="49170"/>
                  </a:cubicBezTo>
                  <a:cubicBezTo>
                    <a:pt x="100" y="55599"/>
                    <a:pt x="2153" y="61583"/>
                    <a:pt x="5366" y="66940"/>
                  </a:cubicBezTo>
                  <a:cubicBezTo>
                    <a:pt x="6526" y="80424"/>
                    <a:pt x="14559" y="92390"/>
                    <a:pt x="27233" y="99623"/>
                  </a:cubicBezTo>
                  <a:cubicBezTo>
                    <a:pt x="42227" y="108106"/>
                    <a:pt x="65522" y="109089"/>
                    <a:pt x="81677" y="103284"/>
                  </a:cubicBezTo>
                  <a:cubicBezTo>
                    <a:pt x="101670" y="96140"/>
                    <a:pt x="114880" y="79442"/>
                    <a:pt x="116218" y="58100"/>
                  </a:cubicBezTo>
                  <a:cubicBezTo>
                    <a:pt x="118717" y="17291"/>
                    <a:pt x="76858" y="-8783"/>
                    <a:pt x="39729" y="27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89" name="Google Shape;789;p19"/>
            <p:cNvSpPr/>
            <p:nvPr/>
          </p:nvSpPr>
          <p:spPr>
            <a:xfrm>
              <a:off x="4696038" y="4859115"/>
              <a:ext cx="63393" cy="60735"/>
            </a:xfrm>
            <a:custGeom>
              <a:avLst/>
              <a:gdLst/>
              <a:ahLst/>
              <a:cxnLst/>
              <a:rect l="l" t="t" r="r" b="b"/>
              <a:pathLst>
                <a:path w="63393" h="60735" extrusionOk="0">
                  <a:moveTo>
                    <a:pt x="56164" y="12564"/>
                  </a:moveTo>
                  <a:cubicBezTo>
                    <a:pt x="54825" y="11314"/>
                    <a:pt x="53486" y="10064"/>
                    <a:pt x="52147" y="8725"/>
                  </a:cubicBezTo>
                  <a:cubicBezTo>
                    <a:pt x="43133" y="241"/>
                    <a:pt x="30280" y="-2437"/>
                    <a:pt x="18767" y="2384"/>
                  </a:cubicBezTo>
                  <a:cubicBezTo>
                    <a:pt x="8056" y="6939"/>
                    <a:pt x="-512" y="18190"/>
                    <a:pt x="24" y="30334"/>
                  </a:cubicBezTo>
                  <a:cubicBezTo>
                    <a:pt x="470" y="40961"/>
                    <a:pt x="5736" y="51230"/>
                    <a:pt x="15108" y="56677"/>
                  </a:cubicBezTo>
                  <a:cubicBezTo>
                    <a:pt x="27067" y="63731"/>
                    <a:pt x="42240" y="61231"/>
                    <a:pt x="52147" y="51944"/>
                  </a:cubicBezTo>
                  <a:cubicBezTo>
                    <a:pt x="53486" y="50694"/>
                    <a:pt x="54825" y="49444"/>
                    <a:pt x="56164" y="48104"/>
                  </a:cubicBezTo>
                  <a:cubicBezTo>
                    <a:pt x="65803" y="39086"/>
                    <a:pt x="65803" y="21762"/>
                    <a:pt x="56164" y="1256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90" name="Google Shape;790;p19"/>
          <p:cNvGrpSpPr/>
          <p:nvPr/>
        </p:nvGrpSpPr>
        <p:grpSpPr>
          <a:xfrm>
            <a:off x="-152572" y="4406983"/>
            <a:ext cx="1333751" cy="1465621"/>
            <a:chOff x="-124520" y="1013297"/>
            <a:chExt cx="1895610" cy="2083031"/>
          </a:xfrm>
        </p:grpSpPr>
        <p:sp>
          <p:nvSpPr>
            <p:cNvPr id="791" name="Google Shape;791;p19"/>
            <p:cNvSpPr/>
            <p:nvPr/>
          </p:nvSpPr>
          <p:spPr>
            <a:xfrm>
              <a:off x="116878" y="1586353"/>
              <a:ext cx="1654212" cy="1256443"/>
            </a:xfrm>
            <a:custGeom>
              <a:avLst/>
              <a:gdLst/>
              <a:ahLst/>
              <a:cxnLst/>
              <a:rect l="l" t="t" r="r" b="b"/>
              <a:pathLst>
                <a:path w="1654212" h="1256443" extrusionOk="0">
                  <a:moveTo>
                    <a:pt x="1640965" y="28580"/>
                  </a:moveTo>
                  <a:cubicBezTo>
                    <a:pt x="1631415" y="18400"/>
                    <a:pt x="1618920" y="12150"/>
                    <a:pt x="1605443" y="8310"/>
                  </a:cubicBezTo>
                  <a:cubicBezTo>
                    <a:pt x="1595982" y="5542"/>
                    <a:pt x="1585896" y="4024"/>
                    <a:pt x="1576078" y="2863"/>
                  </a:cubicBezTo>
                  <a:cubicBezTo>
                    <a:pt x="1488164" y="-6692"/>
                    <a:pt x="1394269" y="8578"/>
                    <a:pt x="1307158" y="35188"/>
                  </a:cubicBezTo>
                  <a:cubicBezTo>
                    <a:pt x="1302963" y="36349"/>
                    <a:pt x="1298857" y="37599"/>
                    <a:pt x="1294752" y="38939"/>
                  </a:cubicBezTo>
                  <a:cubicBezTo>
                    <a:pt x="1271367" y="46350"/>
                    <a:pt x="1248697" y="54476"/>
                    <a:pt x="1226741" y="63227"/>
                  </a:cubicBezTo>
                  <a:cubicBezTo>
                    <a:pt x="1192914" y="76622"/>
                    <a:pt x="1159444" y="91356"/>
                    <a:pt x="1126509" y="107251"/>
                  </a:cubicBezTo>
                  <a:cubicBezTo>
                    <a:pt x="1124189" y="108322"/>
                    <a:pt x="1121868" y="109394"/>
                    <a:pt x="1119637" y="110555"/>
                  </a:cubicBezTo>
                  <a:cubicBezTo>
                    <a:pt x="991112" y="173063"/>
                    <a:pt x="869817" y="252715"/>
                    <a:pt x="756287" y="341209"/>
                  </a:cubicBezTo>
                  <a:cubicBezTo>
                    <a:pt x="752895" y="343798"/>
                    <a:pt x="749593" y="346388"/>
                    <a:pt x="746290" y="349067"/>
                  </a:cubicBezTo>
                  <a:cubicBezTo>
                    <a:pt x="683188" y="398626"/>
                    <a:pt x="622496" y="450865"/>
                    <a:pt x="564571" y="504175"/>
                  </a:cubicBezTo>
                  <a:cubicBezTo>
                    <a:pt x="556806" y="511319"/>
                    <a:pt x="549041" y="518552"/>
                    <a:pt x="541186" y="526053"/>
                  </a:cubicBezTo>
                  <a:cubicBezTo>
                    <a:pt x="538776" y="528196"/>
                    <a:pt x="536367" y="530339"/>
                    <a:pt x="533957" y="532750"/>
                  </a:cubicBezTo>
                  <a:cubicBezTo>
                    <a:pt x="432565" y="628387"/>
                    <a:pt x="337689" y="731079"/>
                    <a:pt x="248703" y="838235"/>
                  </a:cubicBezTo>
                  <a:cubicBezTo>
                    <a:pt x="199792" y="897082"/>
                    <a:pt x="152577" y="957268"/>
                    <a:pt x="106701" y="1018525"/>
                  </a:cubicBezTo>
                  <a:cubicBezTo>
                    <a:pt x="95277" y="1033884"/>
                    <a:pt x="77337" y="1055852"/>
                    <a:pt x="59486" y="1080855"/>
                  </a:cubicBezTo>
                  <a:cubicBezTo>
                    <a:pt x="59486" y="1080944"/>
                    <a:pt x="59397" y="1080944"/>
                    <a:pt x="59308" y="1081033"/>
                  </a:cubicBezTo>
                  <a:cubicBezTo>
                    <a:pt x="38601" y="1110233"/>
                    <a:pt x="17626" y="1143095"/>
                    <a:pt x="7184" y="1173723"/>
                  </a:cubicBezTo>
                  <a:cubicBezTo>
                    <a:pt x="222" y="1193637"/>
                    <a:pt x="-2277" y="1212478"/>
                    <a:pt x="2364" y="1228641"/>
                  </a:cubicBezTo>
                  <a:cubicBezTo>
                    <a:pt x="25302" y="1309455"/>
                    <a:pt x="109290" y="1191672"/>
                    <a:pt x="133120" y="1158543"/>
                  </a:cubicBezTo>
                  <a:cubicBezTo>
                    <a:pt x="240403" y="1008346"/>
                    <a:pt x="370266" y="879758"/>
                    <a:pt x="516731" y="771709"/>
                  </a:cubicBezTo>
                  <a:cubicBezTo>
                    <a:pt x="517980" y="770637"/>
                    <a:pt x="519319" y="769744"/>
                    <a:pt x="520747" y="768762"/>
                  </a:cubicBezTo>
                  <a:cubicBezTo>
                    <a:pt x="589294" y="718309"/>
                    <a:pt x="661589" y="672589"/>
                    <a:pt x="736740" y="631066"/>
                  </a:cubicBezTo>
                  <a:cubicBezTo>
                    <a:pt x="737544" y="630530"/>
                    <a:pt x="738436" y="629995"/>
                    <a:pt x="739239" y="629548"/>
                  </a:cubicBezTo>
                  <a:cubicBezTo>
                    <a:pt x="741560" y="628298"/>
                    <a:pt x="743791" y="627048"/>
                    <a:pt x="746112" y="625887"/>
                  </a:cubicBezTo>
                  <a:cubicBezTo>
                    <a:pt x="847057" y="570612"/>
                    <a:pt x="951305" y="520338"/>
                    <a:pt x="1054928" y="468814"/>
                  </a:cubicBezTo>
                  <a:cubicBezTo>
                    <a:pt x="1057784" y="467474"/>
                    <a:pt x="1060730" y="466046"/>
                    <a:pt x="1063675" y="464528"/>
                  </a:cubicBezTo>
                  <a:cubicBezTo>
                    <a:pt x="1116602" y="438364"/>
                    <a:pt x="1169351" y="411753"/>
                    <a:pt x="1221475" y="384339"/>
                  </a:cubicBezTo>
                  <a:cubicBezTo>
                    <a:pt x="1226295" y="381749"/>
                    <a:pt x="1231293" y="379160"/>
                    <a:pt x="1236112" y="376570"/>
                  </a:cubicBezTo>
                  <a:cubicBezTo>
                    <a:pt x="1333934" y="324331"/>
                    <a:pt x="1429257" y="268164"/>
                    <a:pt x="1519224" y="202888"/>
                  </a:cubicBezTo>
                  <a:cubicBezTo>
                    <a:pt x="1558228" y="174759"/>
                    <a:pt x="1697284" y="88945"/>
                    <a:pt x="1640965" y="285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2" name="Google Shape;792;p19"/>
            <p:cNvSpPr/>
            <p:nvPr/>
          </p:nvSpPr>
          <p:spPr>
            <a:xfrm>
              <a:off x="-124520" y="1013297"/>
              <a:ext cx="1786539" cy="2083031"/>
            </a:xfrm>
            <a:custGeom>
              <a:avLst/>
              <a:gdLst/>
              <a:ahLst/>
              <a:cxnLst/>
              <a:rect l="l" t="t" r="r" b="b"/>
              <a:pathLst>
                <a:path w="1786539" h="2083031" extrusionOk="0">
                  <a:moveTo>
                    <a:pt x="1632634" y="1472"/>
                  </a:moveTo>
                  <a:cubicBezTo>
                    <a:pt x="1504020" y="18081"/>
                    <a:pt x="1380583" y="98627"/>
                    <a:pt x="1271604" y="165600"/>
                  </a:cubicBezTo>
                  <a:cubicBezTo>
                    <a:pt x="1269998" y="166582"/>
                    <a:pt x="1268570" y="167475"/>
                    <a:pt x="1266963" y="168547"/>
                  </a:cubicBezTo>
                  <a:cubicBezTo>
                    <a:pt x="1262411" y="171315"/>
                    <a:pt x="1258038" y="173994"/>
                    <a:pt x="1253486" y="176851"/>
                  </a:cubicBezTo>
                  <a:cubicBezTo>
                    <a:pt x="1166732" y="231144"/>
                    <a:pt x="1083458" y="291062"/>
                    <a:pt x="1004291" y="355981"/>
                  </a:cubicBezTo>
                  <a:cubicBezTo>
                    <a:pt x="1000899" y="358749"/>
                    <a:pt x="997686" y="361338"/>
                    <a:pt x="994384" y="364196"/>
                  </a:cubicBezTo>
                  <a:cubicBezTo>
                    <a:pt x="976711" y="378751"/>
                    <a:pt x="959218" y="393575"/>
                    <a:pt x="941992" y="408576"/>
                  </a:cubicBezTo>
                  <a:cubicBezTo>
                    <a:pt x="853542" y="485908"/>
                    <a:pt x="770715" y="569757"/>
                    <a:pt x="694314" y="659054"/>
                  </a:cubicBezTo>
                  <a:cubicBezTo>
                    <a:pt x="691993" y="661554"/>
                    <a:pt x="689941" y="664233"/>
                    <a:pt x="687709" y="666734"/>
                  </a:cubicBezTo>
                  <a:cubicBezTo>
                    <a:pt x="588995" y="782998"/>
                    <a:pt x="501170" y="908639"/>
                    <a:pt x="426286" y="1041513"/>
                  </a:cubicBezTo>
                  <a:cubicBezTo>
                    <a:pt x="342031" y="1191085"/>
                    <a:pt x="258579" y="1340300"/>
                    <a:pt x="184142" y="1495766"/>
                  </a:cubicBezTo>
                  <a:cubicBezTo>
                    <a:pt x="98548" y="1674717"/>
                    <a:pt x="7064" y="1860722"/>
                    <a:pt x="13" y="2062355"/>
                  </a:cubicBezTo>
                  <a:cubicBezTo>
                    <a:pt x="-791" y="2085661"/>
                    <a:pt x="37142" y="2091644"/>
                    <a:pt x="41426" y="2067891"/>
                  </a:cubicBezTo>
                  <a:cubicBezTo>
                    <a:pt x="51065" y="2014313"/>
                    <a:pt x="63918" y="1961806"/>
                    <a:pt x="79270" y="1910193"/>
                  </a:cubicBezTo>
                  <a:cubicBezTo>
                    <a:pt x="82572" y="1898941"/>
                    <a:pt x="85963" y="1887779"/>
                    <a:pt x="89534" y="1876528"/>
                  </a:cubicBezTo>
                  <a:cubicBezTo>
                    <a:pt x="96495" y="1855097"/>
                    <a:pt x="103725" y="1833665"/>
                    <a:pt x="111401" y="1812413"/>
                  </a:cubicBezTo>
                  <a:cubicBezTo>
                    <a:pt x="112115" y="1812055"/>
                    <a:pt x="112829" y="1811430"/>
                    <a:pt x="113543" y="1810895"/>
                  </a:cubicBezTo>
                  <a:lnTo>
                    <a:pt x="113900" y="1811252"/>
                  </a:lnTo>
                  <a:cubicBezTo>
                    <a:pt x="125324" y="1797589"/>
                    <a:pt x="137106" y="1784284"/>
                    <a:pt x="149333" y="1771336"/>
                  </a:cubicBezTo>
                  <a:cubicBezTo>
                    <a:pt x="169594" y="1754102"/>
                    <a:pt x="189230" y="1735796"/>
                    <a:pt x="207526" y="1715972"/>
                  </a:cubicBezTo>
                  <a:cubicBezTo>
                    <a:pt x="213596" y="1709364"/>
                    <a:pt x="210829" y="1701774"/>
                    <a:pt x="205027" y="1698470"/>
                  </a:cubicBezTo>
                  <a:cubicBezTo>
                    <a:pt x="206366" y="1697220"/>
                    <a:pt x="207794" y="1696059"/>
                    <a:pt x="209044" y="1694809"/>
                  </a:cubicBezTo>
                  <a:cubicBezTo>
                    <a:pt x="210829" y="1697130"/>
                    <a:pt x="214310" y="1698291"/>
                    <a:pt x="216363" y="1695612"/>
                  </a:cubicBezTo>
                  <a:cubicBezTo>
                    <a:pt x="222432" y="1687754"/>
                    <a:pt x="228590" y="1679807"/>
                    <a:pt x="234659" y="1671949"/>
                  </a:cubicBezTo>
                  <a:cubicBezTo>
                    <a:pt x="236445" y="1670252"/>
                    <a:pt x="238230" y="1668645"/>
                    <a:pt x="239925" y="1667037"/>
                  </a:cubicBezTo>
                  <a:cubicBezTo>
                    <a:pt x="241532" y="1665430"/>
                    <a:pt x="242425" y="1663466"/>
                    <a:pt x="242782" y="1661501"/>
                  </a:cubicBezTo>
                  <a:cubicBezTo>
                    <a:pt x="435569" y="1411738"/>
                    <a:pt x="622822" y="1156527"/>
                    <a:pt x="846402" y="933553"/>
                  </a:cubicBezTo>
                  <a:cubicBezTo>
                    <a:pt x="849704" y="930160"/>
                    <a:pt x="853006" y="926945"/>
                    <a:pt x="856398" y="923641"/>
                  </a:cubicBezTo>
                  <a:cubicBezTo>
                    <a:pt x="872910" y="907210"/>
                    <a:pt x="889779" y="890869"/>
                    <a:pt x="906737" y="874885"/>
                  </a:cubicBezTo>
                  <a:cubicBezTo>
                    <a:pt x="997954" y="788981"/>
                    <a:pt x="1095418" y="711918"/>
                    <a:pt x="1196542" y="639498"/>
                  </a:cubicBezTo>
                  <a:cubicBezTo>
                    <a:pt x="1204843" y="633426"/>
                    <a:pt x="1213233" y="627354"/>
                    <a:pt x="1221801" y="621460"/>
                  </a:cubicBezTo>
                  <a:cubicBezTo>
                    <a:pt x="1268480" y="588420"/>
                    <a:pt x="1316052" y="556274"/>
                    <a:pt x="1363981" y="524752"/>
                  </a:cubicBezTo>
                  <a:cubicBezTo>
                    <a:pt x="1394506" y="504660"/>
                    <a:pt x="1425120" y="484657"/>
                    <a:pt x="1455555" y="464566"/>
                  </a:cubicBezTo>
                  <a:cubicBezTo>
                    <a:pt x="1461892" y="460458"/>
                    <a:pt x="1468140" y="456261"/>
                    <a:pt x="1474477" y="452153"/>
                  </a:cubicBezTo>
                  <a:cubicBezTo>
                    <a:pt x="1516515" y="424471"/>
                    <a:pt x="1558464" y="396700"/>
                    <a:pt x="1600057" y="368125"/>
                  </a:cubicBezTo>
                  <a:cubicBezTo>
                    <a:pt x="1657982" y="328299"/>
                    <a:pt x="1723761" y="288115"/>
                    <a:pt x="1761069" y="226411"/>
                  </a:cubicBezTo>
                  <a:cubicBezTo>
                    <a:pt x="1824439" y="121933"/>
                    <a:pt x="1765086" y="-15762"/>
                    <a:pt x="1632634" y="147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3" name="Google Shape;793;p19"/>
            <p:cNvSpPr/>
            <p:nvPr/>
          </p:nvSpPr>
          <p:spPr>
            <a:xfrm>
              <a:off x="35314" y="1091034"/>
              <a:ext cx="792311" cy="1293567"/>
            </a:xfrm>
            <a:custGeom>
              <a:avLst/>
              <a:gdLst/>
              <a:ahLst/>
              <a:cxnLst/>
              <a:rect l="l" t="t" r="r" b="b"/>
              <a:pathLst>
                <a:path w="792311" h="1293567" extrusionOk="0">
                  <a:moveTo>
                    <a:pt x="761628" y="39196"/>
                  </a:moveTo>
                  <a:cubicBezTo>
                    <a:pt x="704774" y="-28759"/>
                    <a:pt x="604275" y="4906"/>
                    <a:pt x="538674" y="40982"/>
                  </a:cubicBezTo>
                  <a:cubicBezTo>
                    <a:pt x="471198" y="78040"/>
                    <a:pt x="415861" y="132333"/>
                    <a:pt x="368824" y="192787"/>
                  </a:cubicBezTo>
                  <a:cubicBezTo>
                    <a:pt x="364719" y="197966"/>
                    <a:pt x="360792" y="203145"/>
                    <a:pt x="356954" y="208325"/>
                  </a:cubicBezTo>
                  <a:cubicBezTo>
                    <a:pt x="349278" y="218504"/>
                    <a:pt x="341781" y="228952"/>
                    <a:pt x="334551" y="239489"/>
                  </a:cubicBezTo>
                  <a:cubicBezTo>
                    <a:pt x="318575" y="262617"/>
                    <a:pt x="303045" y="286191"/>
                    <a:pt x="287961" y="310212"/>
                  </a:cubicBezTo>
                  <a:cubicBezTo>
                    <a:pt x="286087" y="313070"/>
                    <a:pt x="284302" y="315927"/>
                    <a:pt x="282695" y="318695"/>
                  </a:cubicBezTo>
                  <a:cubicBezTo>
                    <a:pt x="237711" y="390401"/>
                    <a:pt x="196744" y="465321"/>
                    <a:pt x="160775" y="540866"/>
                  </a:cubicBezTo>
                  <a:cubicBezTo>
                    <a:pt x="147833" y="567923"/>
                    <a:pt x="135606" y="595427"/>
                    <a:pt x="124092" y="623287"/>
                  </a:cubicBezTo>
                  <a:cubicBezTo>
                    <a:pt x="122932" y="626055"/>
                    <a:pt x="121771" y="628734"/>
                    <a:pt x="120700" y="631592"/>
                  </a:cubicBezTo>
                  <a:cubicBezTo>
                    <a:pt x="74199" y="745267"/>
                    <a:pt x="39480" y="865014"/>
                    <a:pt x="19576" y="986815"/>
                  </a:cubicBezTo>
                  <a:cubicBezTo>
                    <a:pt x="16185" y="1007442"/>
                    <a:pt x="13150" y="1028159"/>
                    <a:pt x="10740" y="1048876"/>
                  </a:cubicBezTo>
                  <a:cubicBezTo>
                    <a:pt x="1726" y="1122457"/>
                    <a:pt x="-1755" y="1196484"/>
                    <a:pt x="833" y="1269975"/>
                  </a:cubicBezTo>
                  <a:cubicBezTo>
                    <a:pt x="2975" y="1328465"/>
                    <a:pt x="56527" y="1262206"/>
                    <a:pt x="66524" y="1242472"/>
                  </a:cubicBezTo>
                  <a:cubicBezTo>
                    <a:pt x="134267" y="1108526"/>
                    <a:pt x="196387" y="972170"/>
                    <a:pt x="274573" y="844297"/>
                  </a:cubicBezTo>
                  <a:cubicBezTo>
                    <a:pt x="277518" y="839386"/>
                    <a:pt x="280553" y="834474"/>
                    <a:pt x="283588" y="829652"/>
                  </a:cubicBezTo>
                  <a:cubicBezTo>
                    <a:pt x="294209" y="812507"/>
                    <a:pt x="305276" y="795541"/>
                    <a:pt x="316611" y="778664"/>
                  </a:cubicBezTo>
                  <a:cubicBezTo>
                    <a:pt x="349992" y="729372"/>
                    <a:pt x="385069" y="681509"/>
                    <a:pt x="421662" y="634717"/>
                  </a:cubicBezTo>
                  <a:cubicBezTo>
                    <a:pt x="424786" y="630610"/>
                    <a:pt x="427999" y="626502"/>
                    <a:pt x="431213" y="622394"/>
                  </a:cubicBezTo>
                  <a:cubicBezTo>
                    <a:pt x="500295" y="534615"/>
                    <a:pt x="573929" y="450319"/>
                    <a:pt x="648901" y="367541"/>
                  </a:cubicBezTo>
                  <a:cubicBezTo>
                    <a:pt x="686834" y="325661"/>
                    <a:pt x="741993" y="266010"/>
                    <a:pt x="771625" y="202788"/>
                  </a:cubicBezTo>
                  <a:lnTo>
                    <a:pt x="771625" y="202699"/>
                  </a:lnTo>
                  <a:cubicBezTo>
                    <a:pt x="773231" y="199573"/>
                    <a:pt x="774570" y="196359"/>
                    <a:pt x="775909" y="193233"/>
                  </a:cubicBezTo>
                  <a:cubicBezTo>
                    <a:pt x="798222" y="141084"/>
                    <a:pt x="801614" y="86881"/>
                    <a:pt x="761628" y="3919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4" name="Google Shape;794;p19"/>
            <p:cNvSpPr/>
            <p:nvPr/>
          </p:nvSpPr>
          <p:spPr>
            <a:xfrm>
              <a:off x="124151" y="1621452"/>
              <a:ext cx="1511203" cy="1138535"/>
            </a:xfrm>
            <a:custGeom>
              <a:avLst/>
              <a:gdLst/>
              <a:ahLst/>
              <a:cxnLst/>
              <a:rect l="l" t="t" r="r" b="b"/>
              <a:pathLst>
                <a:path w="1511203" h="1138535" extrusionOk="0">
                  <a:moveTo>
                    <a:pt x="1510701" y="39826"/>
                  </a:moveTo>
                  <a:cubicBezTo>
                    <a:pt x="1351206" y="123408"/>
                    <a:pt x="1190103" y="203061"/>
                    <a:pt x="1032304" y="288875"/>
                  </a:cubicBezTo>
                  <a:cubicBezTo>
                    <a:pt x="1098530" y="295841"/>
                    <a:pt x="1164042" y="320844"/>
                    <a:pt x="1228839" y="341471"/>
                  </a:cubicBezTo>
                  <a:cubicBezTo>
                    <a:pt x="1224020" y="344061"/>
                    <a:pt x="1219022" y="346650"/>
                    <a:pt x="1214202" y="349240"/>
                  </a:cubicBezTo>
                  <a:cubicBezTo>
                    <a:pt x="1149850" y="334595"/>
                    <a:pt x="1086391" y="308610"/>
                    <a:pt x="1022932" y="293965"/>
                  </a:cubicBezTo>
                  <a:cubicBezTo>
                    <a:pt x="985089" y="314593"/>
                    <a:pt x="947335" y="335399"/>
                    <a:pt x="910027" y="357009"/>
                  </a:cubicBezTo>
                  <a:cubicBezTo>
                    <a:pt x="932697" y="361563"/>
                    <a:pt x="954385" y="378083"/>
                    <a:pt x="973753" y="389334"/>
                  </a:cubicBezTo>
                  <a:cubicBezTo>
                    <a:pt x="1000529" y="404872"/>
                    <a:pt x="1027305" y="419874"/>
                    <a:pt x="1056402" y="429429"/>
                  </a:cubicBezTo>
                  <a:cubicBezTo>
                    <a:pt x="1053457" y="431036"/>
                    <a:pt x="1050511" y="432375"/>
                    <a:pt x="1047655" y="433715"/>
                  </a:cubicBezTo>
                  <a:cubicBezTo>
                    <a:pt x="1026324" y="429161"/>
                    <a:pt x="1006599" y="420410"/>
                    <a:pt x="986695" y="409605"/>
                  </a:cubicBezTo>
                  <a:cubicBezTo>
                    <a:pt x="960008" y="395228"/>
                    <a:pt x="925110" y="381387"/>
                    <a:pt x="901637" y="361831"/>
                  </a:cubicBezTo>
                  <a:cubicBezTo>
                    <a:pt x="803101" y="418892"/>
                    <a:pt x="706440" y="479435"/>
                    <a:pt x="613259" y="546229"/>
                  </a:cubicBezTo>
                  <a:cubicBezTo>
                    <a:pt x="655655" y="557480"/>
                    <a:pt x="698853" y="571411"/>
                    <a:pt x="738839" y="590788"/>
                  </a:cubicBezTo>
                  <a:cubicBezTo>
                    <a:pt x="736518" y="591949"/>
                    <a:pt x="734287" y="593199"/>
                    <a:pt x="731966" y="594449"/>
                  </a:cubicBezTo>
                  <a:cubicBezTo>
                    <a:pt x="731163" y="594896"/>
                    <a:pt x="730271" y="595432"/>
                    <a:pt x="729467" y="595967"/>
                  </a:cubicBezTo>
                  <a:cubicBezTo>
                    <a:pt x="687697" y="580519"/>
                    <a:pt x="646283" y="565249"/>
                    <a:pt x="602817" y="553998"/>
                  </a:cubicBezTo>
                  <a:cubicBezTo>
                    <a:pt x="538108" y="600879"/>
                    <a:pt x="476077" y="650706"/>
                    <a:pt x="416188" y="702945"/>
                  </a:cubicBezTo>
                  <a:cubicBezTo>
                    <a:pt x="449123" y="712321"/>
                    <a:pt x="481254" y="722858"/>
                    <a:pt x="513474" y="733663"/>
                  </a:cubicBezTo>
                  <a:cubicBezTo>
                    <a:pt x="512135" y="734645"/>
                    <a:pt x="510707" y="735538"/>
                    <a:pt x="509458" y="736610"/>
                  </a:cubicBezTo>
                  <a:cubicBezTo>
                    <a:pt x="475631" y="727680"/>
                    <a:pt x="441625" y="719286"/>
                    <a:pt x="407888" y="710178"/>
                  </a:cubicBezTo>
                  <a:cubicBezTo>
                    <a:pt x="337645" y="771882"/>
                    <a:pt x="270527" y="837158"/>
                    <a:pt x="206443" y="905649"/>
                  </a:cubicBezTo>
                  <a:cubicBezTo>
                    <a:pt x="136647" y="980301"/>
                    <a:pt x="69975" y="1061383"/>
                    <a:pt x="0" y="1138535"/>
                  </a:cubicBezTo>
                  <a:cubicBezTo>
                    <a:pt x="10532" y="1107906"/>
                    <a:pt x="31417" y="1074956"/>
                    <a:pt x="52124" y="1045845"/>
                  </a:cubicBezTo>
                  <a:cubicBezTo>
                    <a:pt x="52213" y="1045756"/>
                    <a:pt x="52302" y="1045756"/>
                    <a:pt x="52302" y="1045666"/>
                  </a:cubicBezTo>
                  <a:cubicBezTo>
                    <a:pt x="103534" y="989677"/>
                    <a:pt x="154497" y="933688"/>
                    <a:pt x="207335" y="879217"/>
                  </a:cubicBezTo>
                  <a:cubicBezTo>
                    <a:pt x="312565" y="770453"/>
                    <a:pt x="425024" y="670352"/>
                    <a:pt x="545784" y="579447"/>
                  </a:cubicBezTo>
                  <a:cubicBezTo>
                    <a:pt x="545605" y="579269"/>
                    <a:pt x="545338" y="579090"/>
                    <a:pt x="545248" y="578822"/>
                  </a:cubicBezTo>
                  <a:cubicBezTo>
                    <a:pt x="539268" y="552658"/>
                    <a:pt x="530968" y="525066"/>
                    <a:pt x="526862" y="497562"/>
                  </a:cubicBezTo>
                  <a:cubicBezTo>
                    <a:pt x="529272" y="495151"/>
                    <a:pt x="531682" y="492919"/>
                    <a:pt x="534092" y="490865"/>
                  </a:cubicBezTo>
                  <a:cubicBezTo>
                    <a:pt x="541232" y="519083"/>
                    <a:pt x="553103" y="547211"/>
                    <a:pt x="551228" y="575518"/>
                  </a:cubicBezTo>
                  <a:cubicBezTo>
                    <a:pt x="563813" y="566053"/>
                    <a:pt x="576487" y="556587"/>
                    <a:pt x="589340" y="547301"/>
                  </a:cubicBezTo>
                  <a:cubicBezTo>
                    <a:pt x="643873" y="507831"/>
                    <a:pt x="699835" y="470148"/>
                    <a:pt x="756779" y="433626"/>
                  </a:cubicBezTo>
                  <a:cubicBezTo>
                    <a:pt x="742498" y="398086"/>
                    <a:pt x="739196" y="354955"/>
                    <a:pt x="739196" y="313878"/>
                  </a:cubicBezTo>
                  <a:cubicBezTo>
                    <a:pt x="742498" y="311110"/>
                    <a:pt x="745801" y="308610"/>
                    <a:pt x="749192" y="306020"/>
                  </a:cubicBezTo>
                  <a:cubicBezTo>
                    <a:pt x="750531" y="318433"/>
                    <a:pt x="751781" y="330845"/>
                    <a:pt x="753209" y="343257"/>
                  </a:cubicBezTo>
                  <a:cubicBezTo>
                    <a:pt x="756332" y="371475"/>
                    <a:pt x="763205" y="399782"/>
                    <a:pt x="765436" y="428089"/>
                  </a:cubicBezTo>
                  <a:cubicBezTo>
                    <a:pt x="885571" y="351473"/>
                    <a:pt x="1009901" y="280928"/>
                    <a:pt x="1136819" y="215384"/>
                  </a:cubicBezTo>
                  <a:cubicBezTo>
                    <a:pt x="1123431" y="171182"/>
                    <a:pt x="1115220" y="122694"/>
                    <a:pt x="1112542" y="75367"/>
                  </a:cubicBezTo>
                  <a:cubicBezTo>
                    <a:pt x="1114774" y="74206"/>
                    <a:pt x="1117094" y="73134"/>
                    <a:pt x="1119415" y="72063"/>
                  </a:cubicBezTo>
                  <a:cubicBezTo>
                    <a:pt x="1126466" y="119033"/>
                    <a:pt x="1134588" y="165467"/>
                    <a:pt x="1143067" y="212169"/>
                  </a:cubicBezTo>
                  <a:cubicBezTo>
                    <a:pt x="1192156" y="186898"/>
                    <a:pt x="1241513" y="162163"/>
                    <a:pt x="1291227" y="138410"/>
                  </a:cubicBezTo>
                  <a:cubicBezTo>
                    <a:pt x="1285426" y="93672"/>
                    <a:pt x="1287568" y="48756"/>
                    <a:pt x="1287657" y="3750"/>
                  </a:cubicBezTo>
                  <a:cubicBezTo>
                    <a:pt x="1291763" y="2411"/>
                    <a:pt x="1295869" y="1161"/>
                    <a:pt x="1300064" y="0"/>
                  </a:cubicBezTo>
                  <a:cubicBezTo>
                    <a:pt x="1301045" y="44381"/>
                    <a:pt x="1298992" y="88940"/>
                    <a:pt x="1301849" y="133320"/>
                  </a:cubicBezTo>
                  <a:cubicBezTo>
                    <a:pt x="1370841" y="100370"/>
                    <a:pt x="1440280" y="68669"/>
                    <a:pt x="1509720" y="38130"/>
                  </a:cubicBezTo>
                  <a:cubicBezTo>
                    <a:pt x="1510791" y="37683"/>
                    <a:pt x="1511862" y="39201"/>
                    <a:pt x="1510701" y="398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5" name="Google Shape;795;p19"/>
            <p:cNvSpPr/>
            <p:nvPr/>
          </p:nvSpPr>
          <p:spPr>
            <a:xfrm>
              <a:off x="-8335" y="1171732"/>
              <a:ext cx="1637962" cy="1569377"/>
            </a:xfrm>
            <a:custGeom>
              <a:avLst/>
              <a:gdLst/>
              <a:ahLst/>
              <a:cxnLst/>
              <a:rect l="l" t="t" r="r" b="b"/>
              <a:pathLst>
                <a:path w="1637962" h="1569377" extrusionOk="0">
                  <a:moveTo>
                    <a:pt x="1636137" y="79495"/>
                  </a:moveTo>
                  <a:cubicBezTo>
                    <a:pt x="1529926" y="96105"/>
                    <a:pt x="1417199" y="100837"/>
                    <a:pt x="1309381" y="96730"/>
                  </a:cubicBezTo>
                  <a:cubicBezTo>
                    <a:pt x="1214415" y="150129"/>
                    <a:pt x="1121324" y="206119"/>
                    <a:pt x="1032071" y="270680"/>
                  </a:cubicBezTo>
                  <a:cubicBezTo>
                    <a:pt x="1141406" y="293004"/>
                    <a:pt x="1247885" y="291486"/>
                    <a:pt x="1358292" y="293808"/>
                  </a:cubicBezTo>
                  <a:cubicBezTo>
                    <a:pt x="1351955" y="297916"/>
                    <a:pt x="1345707" y="302113"/>
                    <a:pt x="1339370" y="306220"/>
                  </a:cubicBezTo>
                  <a:cubicBezTo>
                    <a:pt x="1233069" y="311399"/>
                    <a:pt x="1121860" y="306399"/>
                    <a:pt x="1019754" y="279699"/>
                  </a:cubicBezTo>
                  <a:cubicBezTo>
                    <a:pt x="929073" y="346136"/>
                    <a:pt x="842943" y="418556"/>
                    <a:pt x="761812" y="495976"/>
                  </a:cubicBezTo>
                  <a:cubicBezTo>
                    <a:pt x="872575" y="476063"/>
                    <a:pt x="991282" y="462043"/>
                    <a:pt x="1105616" y="463115"/>
                  </a:cubicBezTo>
                  <a:cubicBezTo>
                    <a:pt x="1097136" y="469009"/>
                    <a:pt x="1088657" y="474991"/>
                    <a:pt x="1080357" y="481153"/>
                  </a:cubicBezTo>
                  <a:cubicBezTo>
                    <a:pt x="971825" y="490440"/>
                    <a:pt x="862043" y="495530"/>
                    <a:pt x="753958" y="503656"/>
                  </a:cubicBezTo>
                  <a:cubicBezTo>
                    <a:pt x="708885" y="546875"/>
                    <a:pt x="665240" y="591792"/>
                    <a:pt x="623201" y="638137"/>
                  </a:cubicBezTo>
                  <a:cubicBezTo>
                    <a:pt x="577772" y="688232"/>
                    <a:pt x="533859" y="739667"/>
                    <a:pt x="490660" y="791995"/>
                  </a:cubicBezTo>
                  <a:cubicBezTo>
                    <a:pt x="571435" y="776815"/>
                    <a:pt x="657118" y="769403"/>
                    <a:pt x="740123" y="765117"/>
                  </a:cubicBezTo>
                  <a:cubicBezTo>
                    <a:pt x="736732" y="768421"/>
                    <a:pt x="733429" y="771636"/>
                    <a:pt x="730127" y="775029"/>
                  </a:cubicBezTo>
                  <a:cubicBezTo>
                    <a:pt x="648728" y="788423"/>
                    <a:pt x="564473" y="798782"/>
                    <a:pt x="483431" y="800746"/>
                  </a:cubicBezTo>
                  <a:cubicBezTo>
                    <a:pt x="405066" y="896205"/>
                    <a:pt x="329915" y="994521"/>
                    <a:pt x="256192" y="1093015"/>
                  </a:cubicBezTo>
                  <a:cubicBezTo>
                    <a:pt x="149980" y="1234997"/>
                    <a:pt x="54747" y="1386177"/>
                    <a:pt x="18957" y="1562359"/>
                  </a:cubicBezTo>
                  <a:cubicBezTo>
                    <a:pt x="16547" y="1574682"/>
                    <a:pt x="-2196" y="1569414"/>
                    <a:pt x="213" y="1557091"/>
                  </a:cubicBezTo>
                  <a:cubicBezTo>
                    <a:pt x="35201" y="1379658"/>
                    <a:pt x="132576" y="1225978"/>
                    <a:pt x="239769" y="1083460"/>
                  </a:cubicBezTo>
                  <a:cubicBezTo>
                    <a:pt x="355531" y="929334"/>
                    <a:pt x="475755" y="776726"/>
                    <a:pt x="604994" y="633851"/>
                  </a:cubicBezTo>
                  <a:cubicBezTo>
                    <a:pt x="610260" y="628136"/>
                    <a:pt x="615615" y="622421"/>
                    <a:pt x="620881" y="616706"/>
                  </a:cubicBezTo>
                  <a:cubicBezTo>
                    <a:pt x="603923" y="588488"/>
                    <a:pt x="594462" y="554733"/>
                    <a:pt x="580717" y="524998"/>
                  </a:cubicBezTo>
                  <a:cubicBezTo>
                    <a:pt x="577950" y="519104"/>
                    <a:pt x="574737" y="513568"/>
                    <a:pt x="571524" y="508121"/>
                  </a:cubicBezTo>
                  <a:cubicBezTo>
                    <a:pt x="573755" y="505620"/>
                    <a:pt x="575808" y="502941"/>
                    <a:pt x="578129" y="500441"/>
                  </a:cubicBezTo>
                  <a:cubicBezTo>
                    <a:pt x="586161" y="513032"/>
                    <a:pt x="594640" y="525623"/>
                    <a:pt x="600353" y="538839"/>
                  </a:cubicBezTo>
                  <a:cubicBezTo>
                    <a:pt x="609903" y="561074"/>
                    <a:pt x="622041" y="583755"/>
                    <a:pt x="629360" y="607240"/>
                  </a:cubicBezTo>
                  <a:cubicBezTo>
                    <a:pt x="716560" y="513121"/>
                    <a:pt x="812061" y="421949"/>
                    <a:pt x="914167" y="338278"/>
                  </a:cubicBezTo>
                  <a:cubicBezTo>
                    <a:pt x="891675" y="300773"/>
                    <a:pt x="879983" y="248088"/>
                    <a:pt x="878198" y="205404"/>
                  </a:cubicBezTo>
                  <a:cubicBezTo>
                    <a:pt x="881500" y="202547"/>
                    <a:pt x="884714" y="199957"/>
                    <a:pt x="888105" y="197189"/>
                  </a:cubicBezTo>
                  <a:cubicBezTo>
                    <a:pt x="895959" y="224157"/>
                    <a:pt x="899976" y="252017"/>
                    <a:pt x="906848" y="279253"/>
                  </a:cubicBezTo>
                  <a:cubicBezTo>
                    <a:pt x="911400" y="297112"/>
                    <a:pt x="917380" y="314704"/>
                    <a:pt x="920861" y="332741"/>
                  </a:cubicBezTo>
                  <a:cubicBezTo>
                    <a:pt x="986552" y="279253"/>
                    <a:pt x="1055009" y="228711"/>
                    <a:pt x="1125787" y="182633"/>
                  </a:cubicBezTo>
                  <a:cubicBezTo>
                    <a:pt x="1123912" y="128073"/>
                    <a:pt x="1129268" y="72709"/>
                    <a:pt x="1137390" y="18059"/>
                  </a:cubicBezTo>
                  <a:cubicBezTo>
                    <a:pt x="1141942" y="15202"/>
                    <a:pt x="1146315" y="12523"/>
                    <a:pt x="1150867" y="9755"/>
                  </a:cubicBezTo>
                  <a:cubicBezTo>
                    <a:pt x="1147118" y="64762"/>
                    <a:pt x="1144262" y="119947"/>
                    <a:pt x="1138282" y="174686"/>
                  </a:cubicBezTo>
                  <a:cubicBezTo>
                    <a:pt x="1246993" y="104945"/>
                    <a:pt x="1360969" y="45206"/>
                    <a:pt x="1478873" y="111"/>
                  </a:cubicBezTo>
                  <a:cubicBezTo>
                    <a:pt x="1480658" y="-604"/>
                    <a:pt x="1481818" y="2343"/>
                    <a:pt x="1480122" y="3236"/>
                  </a:cubicBezTo>
                  <a:cubicBezTo>
                    <a:pt x="1427017" y="31900"/>
                    <a:pt x="1374268" y="60386"/>
                    <a:pt x="1321965" y="89586"/>
                  </a:cubicBezTo>
                  <a:cubicBezTo>
                    <a:pt x="1426035" y="82174"/>
                    <a:pt x="1531443" y="76013"/>
                    <a:pt x="1635512" y="74406"/>
                  </a:cubicBezTo>
                  <a:cubicBezTo>
                    <a:pt x="1638279" y="74584"/>
                    <a:pt x="1638993" y="79049"/>
                    <a:pt x="1636137" y="79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6" name="Google Shape;796;p19"/>
            <p:cNvSpPr/>
            <p:nvPr/>
          </p:nvSpPr>
          <p:spPr>
            <a:xfrm>
              <a:off x="46054" y="1199520"/>
              <a:ext cx="765257" cy="940479"/>
            </a:xfrm>
            <a:custGeom>
              <a:avLst/>
              <a:gdLst/>
              <a:ahLst/>
              <a:cxnLst/>
              <a:rect l="l" t="t" r="r" b="b"/>
              <a:pathLst>
                <a:path w="765257" h="940479" extrusionOk="0">
                  <a:moveTo>
                    <a:pt x="765258" y="85015"/>
                  </a:moveTo>
                  <a:cubicBezTo>
                    <a:pt x="763919" y="88141"/>
                    <a:pt x="762491" y="91355"/>
                    <a:pt x="760974" y="94481"/>
                  </a:cubicBezTo>
                  <a:lnTo>
                    <a:pt x="760974" y="94570"/>
                  </a:lnTo>
                  <a:cubicBezTo>
                    <a:pt x="674398" y="115287"/>
                    <a:pt x="586751" y="130557"/>
                    <a:pt x="499104" y="145291"/>
                  </a:cubicBezTo>
                  <a:cubicBezTo>
                    <a:pt x="401104" y="265038"/>
                    <a:pt x="305514" y="385142"/>
                    <a:pt x="221527" y="515159"/>
                  </a:cubicBezTo>
                  <a:cubicBezTo>
                    <a:pt x="286592" y="509622"/>
                    <a:pt x="354782" y="513908"/>
                    <a:pt x="420562" y="514087"/>
                  </a:cubicBezTo>
                  <a:cubicBezTo>
                    <a:pt x="417259" y="518195"/>
                    <a:pt x="414135" y="522302"/>
                    <a:pt x="411011" y="526410"/>
                  </a:cubicBezTo>
                  <a:cubicBezTo>
                    <a:pt x="346928" y="531143"/>
                    <a:pt x="278292" y="534089"/>
                    <a:pt x="216439" y="523017"/>
                  </a:cubicBezTo>
                  <a:cubicBezTo>
                    <a:pt x="189217" y="565611"/>
                    <a:pt x="163155" y="609367"/>
                    <a:pt x="138610" y="654462"/>
                  </a:cubicBezTo>
                  <a:cubicBezTo>
                    <a:pt x="127007" y="675714"/>
                    <a:pt x="115762" y="697056"/>
                    <a:pt x="104873" y="718666"/>
                  </a:cubicBezTo>
                  <a:cubicBezTo>
                    <a:pt x="104694" y="718755"/>
                    <a:pt x="104694" y="719023"/>
                    <a:pt x="104516" y="719202"/>
                  </a:cubicBezTo>
                  <a:cubicBezTo>
                    <a:pt x="67208" y="791800"/>
                    <a:pt x="32577" y="865738"/>
                    <a:pt x="0" y="940479"/>
                  </a:cubicBezTo>
                  <a:cubicBezTo>
                    <a:pt x="2410" y="919763"/>
                    <a:pt x="5444" y="899046"/>
                    <a:pt x="8836" y="878418"/>
                  </a:cubicBezTo>
                  <a:cubicBezTo>
                    <a:pt x="45876" y="796890"/>
                    <a:pt x="85415" y="716344"/>
                    <a:pt x="128703" y="637763"/>
                  </a:cubicBezTo>
                  <a:cubicBezTo>
                    <a:pt x="135754" y="625172"/>
                    <a:pt x="142805" y="612581"/>
                    <a:pt x="150035" y="600080"/>
                  </a:cubicBezTo>
                  <a:cubicBezTo>
                    <a:pt x="134237" y="576059"/>
                    <a:pt x="121474" y="549895"/>
                    <a:pt x="109960" y="523106"/>
                  </a:cubicBezTo>
                  <a:cubicBezTo>
                    <a:pt x="111031" y="520248"/>
                    <a:pt x="112191" y="517569"/>
                    <a:pt x="113352" y="514801"/>
                  </a:cubicBezTo>
                  <a:cubicBezTo>
                    <a:pt x="126472" y="541055"/>
                    <a:pt x="140842" y="566504"/>
                    <a:pt x="154230" y="592668"/>
                  </a:cubicBezTo>
                  <a:cubicBezTo>
                    <a:pt x="210370" y="496049"/>
                    <a:pt x="273204" y="403002"/>
                    <a:pt x="340858" y="313705"/>
                  </a:cubicBezTo>
                  <a:cubicBezTo>
                    <a:pt x="313725" y="281469"/>
                    <a:pt x="291680" y="246732"/>
                    <a:pt x="271866" y="210120"/>
                  </a:cubicBezTo>
                  <a:cubicBezTo>
                    <a:pt x="273472" y="207263"/>
                    <a:pt x="275257" y="204405"/>
                    <a:pt x="277131" y="201637"/>
                  </a:cubicBezTo>
                  <a:cubicBezTo>
                    <a:pt x="298285" y="238606"/>
                    <a:pt x="320955" y="274682"/>
                    <a:pt x="342643" y="311383"/>
                  </a:cubicBezTo>
                  <a:cubicBezTo>
                    <a:pt x="367813" y="278343"/>
                    <a:pt x="393607" y="245839"/>
                    <a:pt x="420026" y="213692"/>
                  </a:cubicBezTo>
                  <a:cubicBezTo>
                    <a:pt x="392982" y="183063"/>
                    <a:pt x="370223" y="149309"/>
                    <a:pt x="352283" y="112340"/>
                  </a:cubicBezTo>
                  <a:cubicBezTo>
                    <a:pt x="350408" y="108322"/>
                    <a:pt x="348266" y="104125"/>
                    <a:pt x="346035" y="99749"/>
                  </a:cubicBezTo>
                  <a:cubicBezTo>
                    <a:pt x="349962" y="94481"/>
                    <a:pt x="353800" y="89302"/>
                    <a:pt x="357906" y="84212"/>
                  </a:cubicBezTo>
                  <a:cubicBezTo>
                    <a:pt x="363172" y="96713"/>
                    <a:pt x="368973" y="108947"/>
                    <a:pt x="375399" y="120823"/>
                  </a:cubicBezTo>
                  <a:cubicBezTo>
                    <a:pt x="379416" y="128324"/>
                    <a:pt x="417170" y="194226"/>
                    <a:pt x="429755" y="202084"/>
                  </a:cubicBezTo>
                  <a:cubicBezTo>
                    <a:pt x="487769" y="132432"/>
                    <a:pt x="548729" y="65281"/>
                    <a:pt x="611653" y="719"/>
                  </a:cubicBezTo>
                  <a:cubicBezTo>
                    <a:pt x="613616" y="-1424"/>
                    <a:pt x="616562" y="1701"/>
                    <a:pt x="614777" y="3845"/>
                  </a:cubicBezTo>
                  <a:cubicBezTo>
                    <a:pt x="577112" y="50011"/>
                    <a:pt x="539268" y="95820"/>
                    <a:pt x="501871" y="141630"/>
                  </a:cubicBezTo>
                  <a:cubicBezTo>
                    <a:pt x="590321" y="125110"/>
                    <a:pt x="677700" y="104482"/>
                    <a:pt x="765258" y="850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797" name="Google Shape;797;p19"/>
            <p:cNvSpPr/>
            <p:nvPr/>
          </p:nvSpPr>
          <p:spPr>
            <a:xfrm>
              <a:off x="150598" y="1917739"/>
              <a:ext cx="168392" cy="18035"/>
            </a:xfrm>
            <a:custGeom>
              <a:avLst/>
              <a:gdLst/>
              <a:ahLst/>
              <a:cxnLst/>
              <a:rect l="l" t="t" r="r" b="b"/>
              <a:pathLst>
                <a:path w="168392" h="18035" extrusionOk="0">
                  <a:moveTo>
                    <a:pt x="168393" y="3125"/>
                  </a:moveTo>
                  <a:cubicBezTo>
                    <a:pt x="165358" y="7947"/>
                    <a:pt x="162324" y="12770"/>
                    <a:pt x="159378" y="17770"/>
                  </a:cubicBezTo>
                  <a:cubicBezTo>
                    <a:pt x="106362" y="19467"/>
                    <a:pt x="52542" y="12859"/>
                    <a:pt x="1043" y="2947"/>
                  </a:cubicBezTo>
                  <a:cubicBezTo>
                    <a:pt x="61" y="2768"/>
                    <a:pt x="-117" y="1786"/>
                    <a:pt x="61" y="1072"/>
                  </a:cubicBezTo>
                  <a:cubicBezTo>
                    <a:pt x="150" y="893"/>
                    <a:pt x="150" y="625"/>
                    <a:pt x="418" y="536"/>
                  </a:cubicBezTo>
                  <a:cubicBezTo>
                    <a:pt x="597" y="179"/>
                    <a:pt x="1043" y="0"/>
                    <a:pt x="1489" y="0"/>
                  </a:cubicBezTo>
                  <a:cubicBezTo>
                    <a:pt x="57094" y="3572"/>
                    <a:pt x="112788" y="2500"/>
                    <a:pt x="168393" y="312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798" name="Google Shape;798;p19"/>
          <p:cNvGrpSpPr/>
          <p:nvPr/>
        </p:nvGrpSpPr>
        <p:grpSpPr>
          <a:xfrm>
            <a:off x="387330" y="4593013"/>
            <a:ext cx="1090238" cy="966245"/>
            <a:chOff x="163698" y="1355357"/>
            <a:chExt cx="1549514" cy="1373288"/>
          </a:xfrm>
        </p:grpSpPr>
        <p:sp>
          <p:nvSpPr>
            <p:cNvPr id="799" name="Google Shape;799;p19"/>
            <p:cNvSpPr/>
            <p:nvPr/>
          </p:nvSpPr>
          <p:spPr>
            <a:xfrm>
              <a:off x="213192" y="1355357"/>
              <a:ext cx="1500020" cy="1095786"/>
            </a:xfrm>
            <a:custGeom>
              <a:avLst/>
              <a:gdLst/>
              <a:ahLst/>
              <a:cxnLst/>
              <a:rect l="l" t="t" r="r" b="b"/>
              <a:pathLst>
                <a:path w="1500020" h="1095786" extrusionOk="0">
                  <a:moveTo>
                    <a:pt x="1345527" y="250022"/>
                  </a:moveTo>
                  <a:cubicBezTo>
                    <a:pt x="1405951" y="209928"/>
                    <a:pt x="1514483" y="124203"/>
                    <a:pt x="1498418" y="37495"/>
                  </a:cubicBezTo>
                  <a:cubicBezTo>
                    <a:pt x="1492973" y="8027"/>
                    <a:pt x="1467982" y="3831"/>
                    <a:pt x="1441206" y="1598"/>
                  </a:cubicBezTo>
                  <a:cubicBezTo>
                    <a:pt x="1377122" y="-3849"/>
                    <a:pt x="1312146" y="5081"/>
                    <a:pt x="1250204" y="21511"/>
                  </a:cubicBezTo>
                  <a:cubicBezTo>
                    <a:pt x="994226" y="89466"/>
                    <a:pt x="767612" y="276007"/>
                    <a:pt x="571165" y="446386"/>
                  </a:cubicBezTo>
                  <a:cubicBezTo>
                    <a:pt x="452458" y="549345"/>
                    <a:pt x="339374" y="658644"/>
                    <a:pt x="227361" y="768837"/>
                  </a:cubicBezTo>
                  <a:cubicBezTo>
                    <a:pt x="139179" y="855544"/>
                    <a:pt x="25470" y="946716"/>
                    <a:pt x="13778" y="1078429"/>
                  </a:cubicBezTo>
                  <a:cubicBezTo>
                    <a:pt x="9405" y="1082894"/>
                    <a:pt x="4942" y="1087270"/>
                    <a:pt x="658" y="1091824"/>
                  </a:cubicBezTo>
                  <a:cubicBezTo>
                    <a:pt x="-1395" y="1093967"/>
                    <a:pt x="1818" y="1097181"/>
                    <a:pt x="3960" y="1095128"/>
                  </a:cubicBezTo>
                  <a:cubicBezTo>
                    <a:pt x="7174" y="1092091"/>
                    <a:pt x="10387" y="1089145"/>
                    <a:pt x="13600" y="1086109"/>
                  </a:cubicBezTo>
                  <a:cubicBezTo>
                    <a:pt x="15028" y="1097896"/>
                    <a:pt x="34396" y="1097271"/>
                    <a:pt x="35288" y="1084055"/>
                  </a:cubicBezTo>
                  <a:cubicBezTo>
                    <a:pt x="35735" y="1077179"/>
                    <a:pt x="36538" y="1070392"/>
                    <a:pt x="37609" y="1063695"/>
                  </a:cubicBezTo>
                  <a:cubicBezTo>
                    <a:pt x="41982" y="1059677"/>
                    <a:pt x="46356" y="1055837"/>
                    <a:pt x="50729" y="1051908"/>
                  </a:cubicBezTo>
                  <a:cubicBezTo>
                    <a:pt x="444872" y="994937"/>
                    <a:pt x="831160" y="892870"/>
                    <a:pt x="1200133" y="742405"/>
                  </a:cubicBezTo>
                  <a:cubicBezTo>
                    <a:pt x="1240922" y="725796"/>
                    <a:pt x="1354809" y="701686"/>
                    <a:pt x="1358468" y="645429"/>
                  </a:cubicBezTo>
                  <a:cubicBezTo>
                    <a:pt x="1361860" y="593547"/>
                    <a:pt x="1279569" y="599083"/>
                    <a:pt x="1248330" y="599441"/>
                  </a:cubicBezTo>
                  <a:cubicBezTo>
                    <a:pt x="1151758" y="600512"/>
                    <a:pt x="1057060" y="627391"/>
                    <a:pt x="965129" y="654626"/>
                  </a:cubicBezTo>
                  <a:cubicBezTo>
                    <a:pt x="870878" y="682576"/>
                    <a:pt x="777876" y="714634"/>
                    <a:pt x="685945" y="749370"/>
                  </a:cubicBezTo>
                  <a:cubicBezTo>
                    <a:pt x="489498" y="823576"/>
                    <a:pt x="298586" y="910283"/>
                    <a:pt x="109101" y="1000651"/>
                  </a:cubicBezTo>
                  <a:cubicBezTo>
                    <a:pt x="277790" y="857330"/>
                    <a:pt x="463704" y="737404"/>
                    <a:pt x="657205" y="628819"/>
                  </a:cubicBezTo>
                  <a:cubicBezTo>
                    <a:pt x="884444" y="501214"/>
                    <a:pt x="1128106" y="394147"/>
                    <a:pt x="1345527" y="250022"/>
                  </a:cubicBezTo>
                  <a:close/>
                  <a:moveTo>
                    <a:pt x="1046082" y="651322"/>
                  </a:moveTo>
                  <a:cubicBezTo>
                    <a:pt x="1087317" y="640517"/>
                    <a:pt x="1128820" y="631052"/>
                    <a:pt x="1171037" y="625247"/>
                  </a:cubicBezTo>
                  <a:cubicBezTo>
                    <a:pt x="1193439" y="622122"/>
                    <a:pt x="1215842" y="619979"/>
                    <a:pt x="1238423" y="619354"/>
                  </a:cubicBezTo>
                  <a:cubicBezTo>
                    <a:pt x="1250740" y="618997"/>
                    <a:pt x="1309201" y="613996"/>
                    <a:pt x="1315984" y="623551"/>
                  </a:cubicBezTo>
                  <a:cubicBezTo>
                    <a:pt x="1315359" y="631320"/>
                    <a:pt x="1314645" y="639089"/>
                    <a:pt x="1314020" y="646857"/>
                  </a:cubicBezTo>
                  <a:cubicBezTo>
                    <a:pt x="1319286" y="663288"/>
                    <a:pt x="1314645" y="673021"/>
                    <a:pt x="1300275" y="676057"/>
                  </a:cubicBezTo>
                  <a:cubicBezTo>
                    <a:pt x="1293938" y="681951"/>
                    <a:pt x="1272161" y="688023"/>
                    <a:pt x="1265377" y="690881"/>
                  </a:cubicBezTo>
                  <a:cubicBezTo>
                    <a:pt x="1244671" y="699632"/>
                    <a:pt x="1223964" y="708204"/>
                    <a:pt x="1203168" y="716598"/>
                  </a:cubicBezTo>
                  <a:cubicBezTo>
                    <a:pt x="1163718" y="732582"/>
                    <a:pt x="1124000" y="748031"/>
                    <a:pt x="1084104" y="762943"/>
                  </a:cubicBezTo>
                  <a:cubicBezTo>
                    <a:pt x="927554" y="821433"/>
                    <a:pt x="768058" y="871975"/>
                    <a:pt x="606420" y="914301"/>
                  </a:cubicBezTo>
                  <a:cubicBezTo>
                    <a:pt x="435232" y="959128"/>
                    <a:pt x="261724" y="994401"/>
                    <a:pt x="86698" y="1020118"/>
                  </a:cubicBezTo>
                  <a:cubicBezTo>
                    <a:pt x="89911" y="1017350"/>
                    <a:pt x="93035" y="1014582"/>
                    <a:pt x="96248" y="1011903"/>
                  </a:cubicBezTo>
                  <a:cubicBezTo>
                    <a:pt x="407385" y="879029"/>
                    <a:pt x="717898" y="737494"/>
                    <a:pt x="1046082" y="651322"/>
                  </a:cubicBezTo>
                  <a:close/>
                  <a:moveTo>
                    <a:pt x="71079" y="1022172"/>
                  </a:moveTo>
                  <a:cubicBezTo>
                    <a:pt x="63046" y="1023333"/>
                    <a:pt x="55103" y="1024494"/>
                    <a:pt x="47070" y="1025655"/>
                  </a:cubicBezTo>
                  <a:cubicBezTo>
                    <a:pt x="79826" y="928232"/>
                    <a:pt x="171935" y="853937"/>
                    <a:pt x="242802" y="784196"/>
                  </a:cubicBezTo>
                  <a:cubicBezTo>
                    <a:pt x="330181" y="698203"/>
                    <a:pt x="418185" y="612835"/>
                    <a:pt x="509134" y="530503"/>
                  </a:cubicBezTo>
                  <a:cubicBezTo>
                    <a:pt x="693174" y="363786"/>
                    <a:pt x="893727" y="196176"/>
                    <a:pt x="1120965" y="91609"/>
                  </a:cubicBezTo>
                  <a:cubicBezTo>
                    <a:pt x="1175589" y="66517"/>
                    <a:pt x="1232175" y="45532"/>
                    <a:pt x="1290993" y="32763"/>
                  </a:cubicBezTo>
                  <a:cubicBezTo>
                    <a:pt x="1335709" y="23119"/>
                    <a:pt x="1506718" y="-13493"/>
                    <a:pt x="1475747" y="84019"/>
                  </a:cubicBezTo>
                  <a:cubicBezTo>
                    <a:pt x="1440939" y="193497"/>
                    <a:pt x="1318394" y="252790"/>
                    <a:pt x="1225749" y="305207"/>
                  </a:cubicBezTo>
                  <a:cubicBezTo>
                    <a:pt x="1023144" y="420043"/>
                    <a:pt x="814470" y="523628"/>
                    <a:pt x="612489" y="639535"/>
                  </a:cubicBezTo>
                  <a:cubicBezTo>
                    <a:pt x="420773" y="749638"/>
                    <a:pt x="232895" y="870903"/>
                    <a:pt x="71079" y="10221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0" name="Google Shape;800;p19"/>
            <p:cNvSpPr/>
            <p:nvPr/>
          </p:nvSpPr>
          <p:spPr>
            <a:xfrm>
              <a:off x="163698" y="1683842"/>
              <a:ext cx="758064" cy="1044803"/>
            </a:xfrm>
            <a:custGeom>
              <a:avLst/>
              <a:gdLst/>
              <a:ahLst/>
              <a:cxnLst/>
              <a:rect l="l" t="t" r="r" b="b"/>
              <a:pathLst>
                <a:path w="758064" h="1044803" extrusionOk="0">
                  <a:moveTo>
                    <a:pt x="724104" y="2797"/>
                  </a:moveTo>
                  <a:cubicBezTo>
                    <a:pt x="698399" y="-6580"/>
                    <a:pt x="667964" y="9762"/>
                    <a:pt x="645383" y="20299"/>
                  </a:cubicBezTo>
                  <a:cubicBezTo>
                    <a:pt x="610395" y="36729"/>
                    <a:pt x="577729" y="57535"/>
                    <a:pt x="547115" y="81021"/>
                  </a:cubicBezTo>
                  <a:cubicBezTo>
                    <a:pt x="405648" y="190141"/>
                    <a:pt x="301668" y="350876"/>
                    <a:pt x="196885" y="493304"/>
                  </a:cubicBezTo>
                  <a:cubicBezTo>
                    <a:pt x="93083" y="634483"/>
                    <a:pt x="-37851" y="819863"/>
                    <a:pt x="10345" y="1004707"/>
                  </a:cubicBezTo>
                  <a:cubicBezTo>
                    <a:pt x="6954" y="1010333"/>
                    <a:pt x="3473" y="1015959"/>
                    <a:pt x="260" y="1021763"/>
                  </a:cubicBezTo>
                  <a:cubicBezTo>
                    <a:pt x="-901" y="1023728"/>
                    <a:pt x="2134" y="1025514"/>
                    <a:pt x="3294" y="1023549"/>
                  </a:cubicBezTo>
                  <a:cubicBezTo>
                    <a:pt x="6061" y="1019084"/>
                    <a:pt x="9096" y="1014798"/>
                    <a:pt x="11952" y="1010422"/>
                  </a:cubicBezTo>
                  <a:cubicBezTo>
                    <a:pt x="14630" y="1020066"/>
                    <a:pt x="17664" y="1029711"/>
                    <a:pt x="21413" y="1039265"/>
                  </a:cubicBezTo>
                  <a:cubicBezTo>
                    <a:pt x="25072" y="1048731"/>
                    <a:pt x="39531" y="1045248"/>
                    <a:pt x="36943" y="1034979"/>
                  </a:cubicBezTo>
                  <a:cubicBezTo>
                    <a:pt x="32837" y="1018816"/>
                    <a:pt x="29803" y="1002922"/>
                    <a:pt x="27571" y="987116"/>
                  </a:cubicBezTo>
                  <a:cubicBezTo>
                    <a:pt x="129588" y="840669"/>
                    <a:pt x="268198" y="721369"/>
                    <a:pt x="389583" y="591799"/>
                  </a:cubicBezTo>
                  <a:cubicBezTo>
                    <a:pt x="457772" y="518932"/>
                    <a:pt x="524266" y="444370"/>
                    <a:pt x="588796" y="368289"/>
                  </a:cubicBezTo>
                  <a:cubicBezTo>
                    <a:pt x="642884" y="304531"/>
                    <a:pt x="705450" y="239165"/>
                    <a:pt x="738028" y="161031"/>
                  </a:cubicBezTo>
                  <a:cubicBezTo>
                    <a:pt x="753736" y="123526"/>
                    <a:pt x="779887" y="23156"/>
                    <a:pt x="724104" y="2797"/>
                  </a:cubicBezTo>
                  <a:close/>
                  <a:moveTo>
                    <a:pt x="734190" y="129509"/>
                  </a:moveTo>
                  <a:cubicBezTo>
                    <a:pt x="722587" y="170139"/>
                    <a:pt x="699202" y="207108"/>
                    <a:pt x="674479" y="240951"/>
                  </a:cubicBezTo>
                  <a:cubicBezTo>
                    <a:pt x="573534" y="379361"/>
                    <a:pt x="452417" y="507056"/>
                    <a:pt x="334335" y="630821"/>
                  </a:cubicBezTo>
                  <a:cubicBezTo>
                    <a:pt x="227231" y="743068"/>
                    <a:pt x="111202" y="848349"/>
                    <a:pt x="26590" y="978811"/>
                  </a:cubicBezTo>
                  <a:cubicBezTo>
                    <a:pt x="9096" y="827721"/>
                    <a:pt x="77196" y="693240"/>
                    <a:pt x="165200" y="568314"/>
                  </a:cubicBezTo>
                  <a:cubicBezTo>
                    <a:pt x="259630" y="434279"/>
                    <a:pt x="355577" y="294262"/>
                    <a:pt x="468215" y="174693"/>
                  </a:cubicBezTo>
                  <a:cubicBezTo>
                    <a:pt x="519982" y="119686"/>
                    <a:pt x="578353" y="69948"/>
                    <a:pt x="646454" y="36461"/>
                  </a:cubicBezTo>
                  <a:cubicBezTo>
                    <a:pt x="657878" y="30836"/>
                    <a:pt x="670552" y="21013"/>
                    <a:pt x="683137" y="20567"/>
                  </a:cubicBezTo>
                  <a:cubicBezTo>
                    <a:pt x="692151" y="20209"/>
                    <a:pt x="733208" y="37354"/>
                    <a:pt x="739277" y="46909"/>
                  </a:cubicBezTo>
                  <a:cubicBezTo>
                    <a:pt x="750523" y="64501"/>
                    <a:pt x="739366" y="111471"/>
                    <a:pt x="734190" y="12950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nvGrpSpPr>
          <p:cNvPr id="801" name="Google Shape;801;p19"/>
          <p:cNvGrpSpPr/>
          <p:nvPr/>
        </p:nvGrpSpPr>
        <p:grpSpPr>
          <a:xfrm>
            <a:off x="8305807" y="4487039"/>
            <a:ext cx="913336" cy="772639"/>
            <a:chOff x="8580941" y="4223027"/>
            <a:chExt cx="1892140" cy="1600660"/>
          </a:xfrm>
        </p:grpSpPr>
        <p:sp>
          <p:nvSpPr>
            <p:cNvPr id="802" name="Google Shape;802;p19"/>
            <p:cNvSpPr/>
            <p:nvPr/>
          </p:nvSpPr>
          <p:spPr>
            <a:xfrm>
              <a:off x="9393641" y="4223027"/>
              <a:ext cx="698764" cy="626238"/>
            </a:xfrm>
            <a:custGeom>
              <a:avLst/>
              <a:gdLst/>
              <a:ahLst/>
              <a:cxnLst/>
              <a:rect l="l" t="t" r="r" b="b"/>
              <a:pathLst>
                <a:path w="698764" h="626238" extrusionOk="0">
                  <a:moveTo>
                    <a:pt x="0" y="626239"/>
                  </a:moveTo>
                  <a:lnTo>
                    <a:pt x="569347" y="0"/>
                  </a:lnTo>
                  <a:lnTo>
                    <a:pt x="698764" y="60454"/>
                  </a:lnTo>
                  <a:lnTo>
                    <a:pt x="193502" y="61597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3" name="Google Shape;803;p19"/>
            <p:cNvSpPr/>
            <p:nvPr/>
          </p:nvSpPr>
          <p:spPr>
            <a:xfrm>
              <a:off x="8618209" y="4742735"/>
              <a:ext cx="909044" cy="184487"/>
            </a:xfrm>
            <a:custGeom>
              <a:avLst/>
              <a:gdLst/>
              <a:ahLst/>
              <a:cxnLst/>
              <a:rect l="l" t="t" r="r" b="b"/>
              <a:pathLst>
                <a:path w="909044" h="184487" extrusionOk="0">
                  <a:moveTo>
                    <a:pt x="909044" y="99387"/>
                  </a:moveTo>
                  <a:lnTo>
                    <a:pt x="132095" y="0"/>
                  </a:lnTo>
                  <a:lnTo>
                    <a:pt x="0" y="134124"/>
                  </a:lnTo>
                  <a:lnTo>
                    <a:pt x="824879" y="184488"/>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4" name="Google Shape;804;p19"/>
            <p:cNvSpPr/>
            <p:nvPr/>
          </p:nvSpPr>
          <p:spPr>
            <a:xfrm>
              <a:off x="8580941" y="4263335"/>
              <a:ext cx="1892140" cy="1560352"/>
            </a:xfrm>
            <a:custGeom>
              <a:avLst/>
              <a:gdLst/>
              <a:ahLst/>
              <a:cxnLst/>
              <a:rect l="l" t="t" r="r" b="b"/>
              <a:pathLst>
                <a:path w="1892140" h="1560352" extrusionOk="0">
                  <a:moveTo>
                    <a:pt x="1486384" y="10949"/>
                  </a:moveTo>
                  <a:lnTo>
                    <a:pt x="969340" y="517708"/>
                  </a:lnTo>
                  <a:lnTo>
                    <a:pt x="880087" y="552267"/>
                  </a:lnTo>
                  <a:lnTo>
                    <a:pt x="879908" y="551909"/>
                  </a:lnTo>
                  <a:lnTo>
                    <a:pt x="856613" y="561285"/>
                  </a:lnTo>
                  <a:lnTo>
                    <a:pt x="833139" y="570304"/>
                  </a:lnTo>
                  <a:lnTo>
                    <a:pt x="833318" y="570662"/>
                  </a:lnTo>
                  <a:lnTo>
                    <a:pt x="750223" y="604059"/>
                  </a:lnTo>
                  <a:lnTo>
                    <a:pt x="40659" y="580574"/>
                  </a:lnTo>
                  <a:cubicBezTo>
                    <a:pt x="11652" y="580574"/>
                    <a:pt x="-7984" y="610131"/>
                    <a:pt x="3173" y="636830"/>
                  </a:cubicBezTo>
                  <a:lnTo>
                    <a:pt x="379286" y="1535425"/>
                  </a:lnTo>
                  <a:cubicBezTo>
                    <a:pt x="385802" y="1550873"/>
                    <a:pt x="401064" y="1560785"/>
                    <a:pt x="417843" y="1560339"/>
                  </a:cubicBezTo>
                  <a:lnTo>
                    <a:pt x="1109914" y="1552659"/>
                  </a:lnTo>
                  <a:cubicBezTo>
                    <a:pt x="1109914" y="1552659"/>
                    <a:pt x="1173105" y="1565964"/>
                    <a:pt x="1240581" y="1536496"/>
                  </a:cubicBezTo>
                  <a:cubicBezTo>
                    <a:pt x="1310019" y="1512029"/>
                    <a:pt x="1347149" y="1459166"/>
                    <a:pt x="1347149" y="1459166"/>
                  </a:cubicBezTo>
                  <a:lnTo>
                    <a:pt x="1878384" y="984909"/>
                  </a:lnTo>
                  <a:cubicBezTo>
                    <a:pt x="1890969" y="973837"/>
                    <a:pt x="1895432" y="956156"/>
                    <a:pt x="1889630" y="940440"/>
                  </a:cubicBezTo>
                  <a:lnTo>
                    <a:pt x="1552342" y="26576"/>
                  </a:lnTo>
                  <a:cubicBezTo>
                    <a:pt x="1542078" y="-660"/>
                    <a:pt x="1507626" y="-8875"/>
                    <a:pt x="1486384" y="10949"/>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5" name="Google Shape;805;p19"/>
            <p:cNvSpPr/>
            <p:nvPr/>
          </p:nvSpPr>
          <p:spPr>
            <a:xfrm>
              <a:off x="8629187" y="4914096"/>
              <a:ext cx="996691" cy="874930"/>
            </a:xfrm>
            <a:custGeom>
              <a:avLst/>
              <a:gdLst/>
              <a:ahLst/>
              <a:cxnLst/>
              <a:rect l="l" t="t" r="r" b="b"/>
              <a:pathLst>
                <a:path w="996691" h="874930" extrusionOk="0">
                  <a:moveTo>
                    <a:pt x="996691" y="851267"/>
                  </a:moveTo>
                  <a:lnTo>
                    <a:pt x="992229" y="851446"/>
                  </a:lnTo>
                  <a:lnTo>
                    <a:pt x="377274" y="874931"/>
                  </a:lnTo>
                  <a:lnTo>
                    <a:pt x="376381" y="872966"/>
                  </a:lnTo>
                  <a:lnTo>
                    <a:pt x="0" y="0"/>
                  </a:lnTo>
                  <a:lnTo>
                    <a:pt x="679932" y="17502"/>
                  </a:lnTo>
                  <a:lnTo>
                    <a:pt x="996691" y="851267"/>
                  </a:lnTo>
                  <a:close/>
                  <a:moveTo>
                    <a:pt x="381469" y="868412"/>
                  </a:moveTo>
                  <a:lnTo>
                    <a:pt x="987587" y="845195"/>
                  </a:lnTo>
                  <a:lnTo>
                    <a:pt x="675558" y="23664"/>
                  </a:lnTo>
                  <a:lnTo>
                    <a:pt x="9818" y="6518"/>
                  </a:lnTo>
                  <a:lnTo>
                    <a:pt x="381469" y="868412"/>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6" name="Google Shape;806;p19"/>
            <p:cNvSpPr/>
            <p:nvPr/>
          </p:nvSpPr>
          <p:spPr>
            <a:xfrm>
              <a:off x="9326701" y="4782115"/>
              <a:ext cx="594426" cy="1036807"/>
            </a:xfrm>
            <a:custGeom>
              <a:avLst/>
              <a:gdLst/>
              <a:ahLst/>
              <a:cxnLst/>
              <a:rect l="l" t="t" r="r" b="b"/>
              <a:pathLst>
                <a:path w="594426" h="1036807" extrusionOk="0">
                  <a:moveTo>
                    <a:pt x="220813" y="0"/>
                  </a:moveTo>
                  <a:lnTo>
                    <a:pt x="134327" y="33397"/>
                  </a:lnTo>
                  <a:lnTo>
                    <a:pt x="134148" y="33039"/>
                  </a:lnTo>
                  <a:lnTo>
                    <a:pt x="110853" y="42416"/>
                  </a:lnTo>
                  <a:lnTo>
                    <a:pt x="87379" y="51435"/>
                  </a:lnTo>
                  <a:lnTo>
                    <a:pt x="87558" y="51792"/>
                  </a:lnTo>
                  <a:lnTo>
                    <a:pt x="4463" y="85189"/>
                  </a:lnTo>
                  <a:lnTo>
                    <a:pt x="0" y="85010"/>
                  </a:lnTo>
                  <a:lnTo>
                    <a:pt x="374061" y="1035307"/>
                  </a:lnTo>
                  <a:cubicBezTo>
                    <a:pt x="394322" y="1037719"/>
                    <a:pt x="443232" y="1040130"/>
                    <a:pt x="494821" y="1017627"/>
                  </a:cubicBezTo>
                  <a:cubicBezTo>
                    <a:pt x="546855" y="999321"/>
                    <a:pt x="580772" y="965031"/>
                    <a:pt x="594427" y="949047"/>
                  </a:cubicBezTo>
                  <a:lnTo>
                    <a:pt x="220813" y="0"/>
                  </a:ln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7" name="Google Shape;807;p19"/>
            <p:cNvSpPr/>
            <p:nvPr/>
          </p:nvSpPr>
          <p:spPr>
            <a:xfrm>
              <a:off x="9705902" y="5610832"/>
              <a:ext cx="133952" cy="134029"/>
            </a:xfrm>
            <a:custGeom>
              <a:avLst/>
              <a:gdLst/>
              <a:ahLst/>
              <a:cxnLst/>
              <a:rect l="l" t="t" r="r" b="b"/>
              <a:pathLst>
                <a:path w="133952" h="134029" extrusionOk="0">
                  <a:moveTo>
                    <a:pt x="129275" y="42464"/>
                  </a:moveTo>
                  <a:cubicBezTo>
                    <a:pt x="142842" y="76932"/>
                    <a:pt x="125884" y="115776"/>
                    <a:pt x="91521" y="129350"/>
                  </a:cubicBezTo>
                  <a:cubicBezTo>
                    <a:pt x="57159" y="142923"/>
                    <a:pt x="18244" y="125956"/>
                    <a:pt x="4678" y="91577"/>
                  </a:cubicBezTo>
                  <a:cubicBezTo>
                    <a:pt x="-8889" y="57108"/>
                    <a:pt x="8069" y="18264"/>
                    <a:pt x="42432" y="4691"/>
                  </a:cubicBezTo>
                  <a:cubicBezTo>
                    <a:pt x="76795" y="-8882"/>
                    <a:pt x="115709" y="7995"/>
                    <a:pt x="129275" y="42464"/>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8" name="Google Shape;808;p19"/>
            <p:cNvSpPr/>
            <p:nvPr/>
          </p:nvSpPr>
          <p:spPr>
            <a:xfrm rot="-1293721">
              <a:off x="9395654" y="4903063"/>
              <a:ext cx="171815" cy="67956"/>
            </a:xfrm>
            <a:custGeom>
              <a:avLst/>
              <a:gdLst/>
              <a:ahLst/>
              <a:cxnLst/>
              <a:rect l="l" t="t" r="r" b="b"/>
              <a:pathLst>
                <a:path w="171819" h="67957" extrusionOk="0">
                  <a:moveTo>
                    <a:pt x="0" y="0"/>
                  </a:moveTo>
                  <a:lnTo>
                    <a:pt x="171820" y="0"/>
                  </a:lnTo>
                  <a:lnTo>
                    <a:pt x="171820" y="67957"/>
                  </a:lnTo>
                  <a:lnTo>
                    <a:pt x="0" y="67957"/>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09" name="Google Shape;809;p19"/>
            <p:cNvSpPr/>
            <p:nvPr/>
          </p:nvSpPr>
          <p:spPr>
            <a:xfrm>
              <a:off x="9495568" y="5121265"/>
              <a:ext cx="212155" cy="243155"/>
            </a:xfrm>
            <a:custGeom>
              <a:avLst/>
              <a:gdLst/>
              <a:ahLst/>
              <a:cxnLst/>
              <a:rect l="l" t="t" r="r" b="b"/>
              <a:pathLst>
                <a:path w="212155" h="243155" extrusionOk="0">
                  <a:moveTo>
                    <a:pt x="26776" y="243155"/>
                  </a:moveTo>
                  <a:lnTo>
                    <a:pt x="212155" y="68044"/>
                  </a:lnTo>
                  <a:lnTo>
                    <a:pt x="185379"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0" name="Google Shape;810;p19"/>
            <p:cNvSpPr/>
            <p:nvPr/>
          </p:nvSpPr>
          <p:spPr>
            <a:xfrm>
              <a:off x="9544926" y="5246816"/>
              <a:ext cx="212243" cy="243155"/>
            </a:xfrm>
            <a:custGeom>
              <a:avLst/>
              <a:gdLst/>
              <a:ahLst/>
              <a:cxnLst/>
              <a:rect l="l" t="t" r="r" b="b"/>
              <a:pathLst>
                <a:path w="212243" h="243155" extrusionOk="0">
                  <a:moveTo>
                    <a:pt x="26865" y="243155"/>
                  </a:moveTo>
                  <a:lnTo>
                    <a:pt x="212244" y="68134"/>
                  </a:lnTo>
                  <a:lnTo>
                    <a:pt x="185468" y="0"/>
                  </a:lnTo>
                  <a:lnTo>
                    <a:pt x="0" y="175022"/>
                  </a:lnTo>
                  <a:close/>
                </a:path>
              </a:pathLst>
            </a:custGeom>
            <a:solidFill>
              <a:schemeClr val="accent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811" name="Google Shape;811;p19"/>
            <p:cNvSpPr/>
            <p:nvPr/>
          </p:nvSpPr>
          <p:spPr>
            <a:xfrm>
              <a:off x="9607314" y="4315182"/>
              <a:ext cx="816310" cy="1323379"/>
            </a:xfrm>
            <a:custGeom>
              <a:avLst/>
              <a:gdLst/>
              <a:ahLst/>
              <a:cxnLst/>
              <a:rect l="l" t="t" r="r" b="b"/>
              <a:pathLst>
                <a:path w="816310" h="1323379" extrusionOk="0">
                  <a:moveTo>
                    <a:pt x="341037" y="1323380"/>
                  </a:moveTo>
                  <a:lnTo>
                    <a:pt x="339341" y="1319094"/>
                  </a:lnTo>
                  <a:lnTo>
                    <a:pt x="0" y="473184"/>
                  </a:lnTo>
                  <a:lnTo>
                    <a:pt x="486430" y="0"/>
                  </a:lnTo>
                  <a:lnTo>
                    <a:pt x="488126" y="4554"/>
                  </a:lnTo>
                  <a:lnTo>
                    <a:pt x="816310" y="885557"/>
                  </a:lnTo>
                  <a:lnTo>
                    <a:pt x="814703" y="886986"/>
                  </a:lnTo>
                  <a:lnTo>
                    <a:pt x="341037" y="1323380"/>
                  </a:lnTo>
                  <a:close/>
                  <a:moveTo>
                    <a:pt x="7497" y="474791"/>
                  </a:moveTo>
                  <a:lnTo>
                    <a:pt x="343536" y="1312485"/>
                  </a:lnTo>
                  <a:lnTo>
                    <a:pt x="808903" y="883771"/>
                  </a:lnTo>
                  <a:lnTo>
                    <a:pt x="483842" y="11341"/>
                  </a:lnTo>
                  <a:lnTo>
                    <a:pt x="7497" y="474791"/>
                  </a:lnTo>
                  <a:close/>
                </a:path>
              </a:pathLst>
            </a:custGeom>
            <a:solidFill>
              <a:srgbClr val="758AC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
        <p:nvSpPr>
          <p:cNvPr id="812" name="Google Shape;812;p19"/>
          <p:cNvSpPr txBox="1">
            <a:spLocks noGrp="1"/>
          </p:cNvSpPr>
          <p:nvPr>
            <p:ph type="title" idx="6"/>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TITLE_ONLY_2">
    <p:bg>
      <p:bgPr>
        <a:blipFill>
          <a:blip r:embed="rId2">
            <a:alphaModFix/>
          </a:blip>
          <a:stretch>
            <a:fillRect/>
          </a:stretch>
        </a:blipFill>
        <a:effectLst/>
      </p:bgPr>
    </p:bg>
    <p:spTree>
      <p:nvGrpSpPr>
        <p:cNvPr id="1" name="Shape 1790"/>
        <p:cNvGrpSpPr/>
        <p:nvPr/>
      </p:nvGrpSpPr>
      <p:grpSpPr>
        <a:xfrm>
          <a:off x="0" y="0"/>
          <a:ext cx="0" cy="0"/>
          <a:chOff x="0" y="0"/>
          <a:chExt cx="0" cy="0"/>
        </a:xfrm>
      </p:grpSpPr>
      <p:sp>
        <p:nvSpPr>
          <p:cNvPr id="1791" name="Google Shape;1791;p30"/>
          <p:cNvSpPr txBox="1">
            <a:spLocks noGrp="1"/>
          </p:cNvSpPr>
          <p:nvPr>
            <p:ph type="title"/>
          </p:nvPr>
        </p:nvSpPr>
        <p:spPr>
          <a:xfrm>
            <a:off x="713225" y="539500"/>
            <a:ext cx="77175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Font typeface="Overpass ExtraBold"/>
              <a:buNone/>
              <a:defRPr sz="3000">
                <a:latin typeface="Overpass ExtraBold"/>
                <a:ea typeface="Overpass ExtraBold"/>
                <a:cs typeface="Overpass ExtraBold"/>
                <a:sym typeface="Overpass Extra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92" name="Google Shape;1792;p30"/>
          <p:cNvSpPr/>
          <p:nvPr/>
        </p:nvSpPr>
        <p:spPr>
          <a:xfrm rot="-7015211">
            <a:off x="423676" y="2654912"/>
            <a:ext cx="6769223" cy="6874949"/>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3" name="Google Shape;1793;p30"/>
          <p:cNvSpPr/>
          <p:nvPr/>
        </p:nvSpPr>
        <p:spPr>
          <a:xfrm rot="-5082595">
            <a:off x="5129510" y="-5468329"/>
            <a:ext cx="6783872" cy="6888678"/>
          </a:xfrm>
          <a:custGeom>
            <a:avLst/>
            <a:gdLst/>
            <a:ahLst/>
            <a:cxnLst/>
            <a:rect l="l" t="t" r="r" b="b"/>
            <a:pathLst>
              <a:path w="12509217" h="13454936" extrusionOk="0">
                <a:moveTo>
                  <a:pt x="11467963" y="1803721"/>
                </a:moveTo>
                <a:cubicBezTo>
                  <a:pt x="11188601" y="2562476"/>
                  <a:pt x="11066948" y="3377042"/>
                  <a:pt x="10730910" y="4112491"/>
                </a:cubicBezTo>
                <a:cubicBezTo>
                  <a:pt x="10418344" y="4796416"/>
                  <a:pt x="9922007" y="5395330"/>
                  <a:pt x="9308123" y="5829402"/>
                </a:cubicBezTo>
                <a:cubicBezTo>
                  <a:pt x="8618195" y="6317142"/>
                  <a:pt x="7753955" y="6630485"/>
                  <a:pt x="7309296" y="7349057"/>
                </a:cubicBezTo>
                <a:cubicBezTo>
                  <a:pt x="6799927" y="8172106"/>
                  <a:pt x="6991107" y="9309926"/>
                  <a:pt x="6413550" y="10086720"/>
                </a:cubicBezTo>
                <a:cubicBezTo>
                  <a:pt x="5810554" y="10897803"/>
                  <a:pt x="4631697" y="10988886"/>
                  <a:pt x="3810923" y="11578514"/>
                </a:cubicBezTo>
                <a:cubicBezTo>
                  <a:pt x="3239435" y="11989011"/>
                  <a:pt x="2862340" y="12628734"/>
                  <a:pt x="2284781" y="13030749"/>
                </a:cubicBezTo>
                <a:cubicBezTo>
                  <a:pt x="1694370" y="13441693"/>
                  <a:pt x="912780" y="13564208"/>
                  <a:pt x="224994" y="13353646"/>
                </a:cubicBezTo>
                <a:cubicBezTo>
                  <a:pt x="163766" y="13334894"/>
                  <a:pt x="100664" y="13312034"/>
                  <a:pt x="57287" y="13264885"/>
                </a:cubicBezTo>
                <a:cubicBezTo>
                  <a:pt x="-34823" y="13164694"/>
                  <a:pt x="-371" y="13004674"/>
                  <a:pt x="52824" y="12879390"/>
                </a:cubicBezTo>
                <a:cubicBezTo>
                  <a:pt x="279528" y="12345485"/>
                  <a:pt x="736237" y="11929718"/>
                  <a:pt x="935182" y="11384829"/>
                </a:cubicBezTo>
                <a:cubicBezTo>
                  <a:pt x="1230432" y="10576067"/>
                  <a:pt x="900820" y="9670597"/>
                  <a:pt x="1031308" y="8819508"/>
                </a:cubicBezTo>
                <a:cubicBezTo>
                  <a:pt x="1152246" y="8030838"/>
                  <a:pt x="1652511" y="7362630"/>
                  <a:pt x="2099045" y="6701565"/>
                </a:cubicBezTo>
                <a:cubicBezTo>
                  <a:pt x="2545580" y="6040500"/>
                  <a:pt x="2967926" y="5291568"/>
                  <a:pt x="2898844" y="4496647"/>
                </a:cubicBezTo>
                <a:cubicBezTo>
                  <a:pt x="2843864" y="3863175"/>
                  <a:pt x="2481853" y="3211665"/>
                  <a:pt x="2732029" y="2627127"/>
                </a:cubicBezTo>
                <a:cubicBezTo>
                  <a:pt x="2817980" y="2426388"/>
                  <a:pt x="2968194" y="2261724"/>
                  <a:pt x="3101895" y="2089203"/>
                </a:cubicBezTo>
                <a:cubicBezTo>
                  <a:pt x="3423475" y="1674240"/>
                  <a:pt x="3660086" y="1193823"/>
                  <a:pt x="3793073" y="685902"/>
                </a:cubicBezTo>
                <a:cubicBezTo>
                  <a:pt x="3837342" y="516863"/>
                  <a:pt x="3875454" y="335055"/>
                  <a:pt x="3997998" y="210575"/>
                </a:cubicBezTo>
                <a:cubicBezTo>
                  <a:pt x="4162403" y="43501"/>
                  <a:pt x="4423469" y="32071"/>
                  <a:pt x="4657848" y="31267"/>
                </a:cubicBezTo>
                <a:cubicBezTo>
                  <a:pt x="6097414" y="31267"/>
                  <a:pt x="7537070" y="21444"/>
                  <a:pt x="8976725" y="16533"/>
                </a:cubicBezTo>
                <a:cubicBezTo>
                  <a:pt x="9705389" y="14033"/>
                  <a:pt x="10434142" y="11532"/>
                  <a:pt x="11162806" y="9032"/>
                </a:cubicBezTo>
                <a:cubicBezTo>
                  <a:pt x="11535439" y="7782"/>
                  <a:pt x="11911195" y="-7845"/>
                  <a:pt x="12283560" y="5103"/>
                </a:cubicBezTo>
                <a:cubicBezTo>
                  <a:pt x="12513744" y="13140"/>
                  <a:pt x="12559442" y="44215"/>
                  <a:pt x="12458674" y="277190"/>
                </a:cubicBezTo>
                <a:cubicBezTo>
                  <a:pt x="12353624" y="519989"/>
                  <a:pt x="12100590" y="664382"/>
                  <a:pt x="11947164" y="879230"/>
                </a:cubicBezTo>
                <a:cubicBezTo>
                  <a:pt x="11744827" y="1162748"/>
                  <a:pt x="11588277" y="1477073"/>
                  <a:pt x="11467963" y="1803721"/>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4" name="Google Shape;1794;p30"/>
          <p:cNvSpPr/>
          <p:nvPr/>
        </p:nvSpPr>
        <p:spPr>
          <a:xfrm>
            <a:off x="8462393" y="4505026"/>
            <a:ext cx="328929" cy="729356"/>
          </a:xfrm>
          <a:custGeom>
            <a:avLst/>
            <a:gdLst/>
            <a:ahLst/>
            <a:cxnLst/>
            <a:rect l="l" t="t" r="r" b="b"/>
            <a:pathLst>
              <a:path w="511952" h="1135184" extrusionOk="0">
                <a:moveTo>
                  <a:pt x="490932" y="665138"/>
                </a:moveTo>
                <a:cubicBezTo>
                  <a:pt x="454964" y="638885"/>
                  <a:pt x="408462" y="663173"/>
                  <a:pt x="378473" y="686926"/>
                </a:cubicBezTo>
                <a:cubicBezTo>
                  <a:pt x="362497" y="699696"/>
                  <a:pt x="350002" y="714698"/>
                  <a:pt x="341433" y="731486"/>
                </a:cubicBezTo>
                <a:cubicBezTo>
                  <a:pt x="337327" y="697285"/>
                  <a:pt x="332240" y="663530"/>
                  <a:pt x="326260" y="630312"/>
                </a:cubicBezTo>
                <a:cubicBezTo>
                  <a:pt x="331080" y="582270"/>
                  <a:pt x="350894" y="550034"/>
                  <a:pt x="399537" y="529407"/>
                </a:cubicBezTo>
                <a:cubicBezTo>
                  <a:pt x="420690" y="520566"/>
                  <a:pt x="442825" y="514583"/>
                  <a:pt x="461568" y="500564"/>
                </a:cubicBezTo>
                <a:cubicBezTo>
                  <a:pt x="482275" y="485026"/>
                  <a:pt x="512978" y="441003"/>
                  <a:pt x="479865" y="421893"/>
                </a:cubicBezTo>
                <a:cubicBezTo>
                  <a:pt x="448715" y="404034"/>
                  <a:pt x="391505" y="432966"/>
                  <a:pt x="371244" y="456540"/>
                </a:cubicBezTo>
                <a:cubicBezTo>
                  <a:pt x="349376" y="482258"/>
                  <a:pt x="326260" y="529407"/>
                  <a:pt x="314746" y="570929"/>
                </a:cubicBezTo>
                <a:cubicBezTo>
                  <a:pt x="311712" y="556196"/>
                  <a:pt x="308499" y="541640"/>
                  <a:pt x="305286" y="527264"/>
                </a:cubicBezTo>
                <a:cubicBezTo>
                  <a:pt x="302786" y="516102"/>
                  <a:pt x="300020" y="504850"/>
                  <a:pt x="297163" y="493688"/>
                </a:cubicBezTo>
                <a:cubicBezTo>
                  <a:pt x="304483" y="448414"/>
                  <a:pt x="344557" y="419304"/>
                  <a:pt x="360177" y="375816"/>
                </a:cubicBezTo>
                <a:cubicBezTo>
                  <a:pt x="366781" y="357510"/>
                  <a:pt x="364906" y="333489"/>
                  <a:pt x="341969" y="332418"/>
                </a:cubicBezTo>
                <a:cubicBezTo>
                  <a:pt x="316621" y="331346"/>
                  <a:pt x="295735" y="359564"/>
                  <a:pt x="287614" y="380281"/>
                </a:cubicBezTo>
                <a:cubicBezTo>
                  <a:pt x="282258" y="393943"/>
                  <a:pt x="279581" y="409213"/>
                  <a:pt x="278867" y="424840"/>
                </a:cubicBezTo>
                <a:cubicBezTo>
                  <a:pt x="273958" y="407427"/>
                  <a:pt x="268870" y="390103"/>
                  <a:pt x="263515" y="372869"/>
                </a:cubicBezTo>
                <a:cubicBezTo>
                  <a:pt x="266282" y="341883"/>
                  <a:pt x="279849" y="306790"/>
                  <a:pt x="308409" y="290895"/>
                </a:cubicBezTo>
                <a:cubicBezTo>
                  <a:pt x="324297" y="282144"/>
                  <a:pt x="342682" y="279286"/>
                  <a:pt x="354464" y="264016"/>
                </a:cubicBezTo>
                <a:cubicBezTo>
                  <a:pt x="367584" y="246871"/>
                  <a:pt x="366245" y="223029"/>
                  <a:pt x="344914" y="213564"/>
                </a:cubicBezTo>
                <a:cubicBezTo>
                  <a:pt x="319745" y="202490"/>
                  <a:pt x="291630" y="224547"/>
                  <a:pt x="277171" y="242942"/>
                </a:cubicBezTo>
                <a:cubicBezTo>
                  <a:pt x="256464" y="269463"/>
                  <a:pt x="252447" y="300271"/>
                  <a:pt x="250573" y="331971"/>
                </a:cubicBezTo>
                <a:cubicBezTo>
                  <a:pt x="237364" y="291787"/>
                  <a:pt x="223084" y="251961"/>
                  <a:pt x="208267" y="212403"/>
                </a:cubicBezTo>
                <a:cubicBezTo>
                  <a:pt x="208713" y="211599"/>
                  <a:pt x="207196" y="154896"/>
                  <a:pt x="230134" y="128285"/>
                </a:cubicBezTo>
                <a:cubicBezTo>
                  <a:pt x="238435" y="118731"/>
                  <a:pt x="247806" y="109801"/>
                  <a:pt x="252447" y="97567"/>
                </a:cubicBezTo>
                <a:cubicBezTo>
                  <a:pt x="259588" y="78368"/>
                  <a:pt x="254144" y="53186"/>
                  <a:pt x="231294" y="48811"/>
                </a:cubicBezTo>
                <a:cubicBezTo>
                  <a:pt x="205768" y="43989"/>
                  <a:pt x="185151" y="70421"/>
                  <a:pt x="177385" y="91048"/>
                </a:cubicBezTo>
                <a:cubicBezTo>
                  <a:pt x="175154" y="96853"/>
                  <a:pt x="171674" y="104800"/>
                  <a:pt x="170691" y="110694"/>
                </a:cubicBezTo>
                <a:cubicBezTo>
                  <a:pt x="166764" y="104978"/>
                  <a:pt x="165425" y="100067"/>
                  <a:pt x="160517" y="90781"/>
                </a:cubicBezTo>
                <a:cubicBezTo>
                  <a:pt x="159981" y="89530"/>
                  <a:pt x="159446" y="88369"/>
                  <a:pt x="158910" y="87119"/>
                </a:cubicBezTo>
                <a:cubicBezTo>
                  <a:pt x="158910" y="87119"/>
                  <a:pt x="158999" y="87030"/>
                  <a:pt x="158910" y="87030"/>
                </a:cubicBezTo>
                <a:cubicBezTo>
                  <a:pt x="147753" y="66402"/>
                  <a:pt x="136597" y="51043"/>
                  <a:pt x="127225" y="39971"/>
                </a:cubicBezTo>
                <a:cubicBezTo>
                  <a:pt x="95004" y="8627"/>
                  <a:pt x="7269" y="-26199"/>
                  <a:pt x="307" y="29255"/>
                </a:cubicBezTo>
                <a:cubicBezTo>
                  <a:pt x="-3620" y="60241"/>
                  <a:pt x="31010" y="73635"/>
                  <a:pt x="55019" y="78100"/>
                </a:cubicBezTo>
                <a:cubicBezTo>
                  <a:pt x="73227" y="81493"/>
                  <a:pt x="91078" y="79707"/>
                  <a:pt x="109286" y="80243"/>
                </a:cubicBezTo>
                <a:cubicBezTo>
                  <a:pt x="131955" y="80868"/>
                  <a:pt x="140613" y="94352"/>
                  <a:pt x="153287" y="106318"/>
                </a:cubicBezTo>
                <a:cubicBezTo>
                  <a:pt x="160160" y="124177"/>
                  <a:pt x="200502" y="235799"/>
                  <a:pt x="206215" y="252497"/>
                </a:cubicBezTo>
                <a:cubicBezTo>
                  <a:pt x="192737" y="237138"/>
                  <a:pt x="175154" y="225262"/>
                  <a:pt x="155429" y="215260"/>
                </a:cubicBezTo>
                <a:cubicBezTo>
                  <a:pt x="131866" y="203473"/>
                  <a:pt x="79474" y="182310"/>
                  <a:pt x="56893" y="208027"/>
                </a:cubicBezTo>
                <a:cubicBezTo>
                  <a:pt x="38954" y="228566"/>
                  <a:pt x="63052" y="264195"/>
                  <a:pt x="79564" y="276518"/>
                </a:cubicBezTo>
                <a:cubicBezTo>
                  <a:pt x="122048" y="307950"/>
                  <a:pt x="183187" y="275089"/>
                  <a:pt x="230849" y="329292"/>
                </a:cubicBezTo>
                <a:cubicBezTo>
                  <a:pt x="241291" y="363047"/>
                  <a:pt x="251108" y="396979"/>
                  <a:pt x="260212" y="431091"/>
                </a:cubicBezTo>
                <a:cubicBezTo>
                  <a:pt x="244861" y="412160"/>
                  <a:pt x="223529" y="398319"/>
                  <a:pt x="199342" y="388675"/>
                </a:cubicBezTo>
                <a:cubicBezTo>
                  <a:pt x="169353" y="376531"/>
                  <a:pt x="122495" y="363493"/>
                  <a:pt x="98217" y="394032"/>
                </a:cubicBezTo>
                <a:cubicBezTo>
                  <a:pt x="77064" y="420554"/>
                  <a:pt x="95986" y="451540"/>
                  <a:pt x="122762" y="464041"/>
                </a:cubicBezTo>
                <a:cubicBezTo>
                  <a:pt x="140346" y="472257"/>
                  <a:pt x="164533" y="475471"/>
                  <a:pt x="183723" y="474489"/>
                </a:cubicBezTo>
                <a:cubicBezTo>
                  <a:pt x="193362" y="474043"/>
                  <a:pt x="202198" y="471364"/>
                  <a:pt x="211659" y="469399"/>
                </a:cubicBezTo>
                <a:cubicBezTo>
                  <a:pt x="238970" y="463952"/>
                  <a:pt x="254947" y="471721"/>
                  <a:pt x="274404" y="487794"/>
                </a:cubicBezTo>
                <a:cubicBezTo>
                  <a:pt x="276546" y="496456"/>
                  <a:pt x="278510" y="505028"/>
                  <a:pt x="280473" y="513780"/>
                </a:cubicBezTo>
                <a:cubicBezTo>
                  <a:pt x="284489" y="531817"/>
                  <a:pt x="288238" y="549856"/>
                  <a:pt x="291808" y="567983"/>
                </a:cubicBezTo>
                <a:cubicBezTo>
                  <a:pt x="277439" y="544855"/>
                  <a:pt x="258517" y="525210"/>
                  <a:pt x="234954" y="510208"/>
                </a:cubicBezTo>
                <a:cubicBezTo>
                  <a:pt x="214515" y="497260"/>
                  <a:pt x="176136" y="475471"/>
                  <a:pt x="154715" y="497617"/>
                </a:cubicBezTo>
                <a:cubicBezTo>
                  <a:pt x="135883" y="517084"/>
                  <a:pt x="154626" y="541372"/>
                  <a:pt x="172209" y="552803"/>
                </a:cubicBezTo>
                <a:cubicBezTo>
                  <a:pt x="189435" y="564054"/>
                  <a:pt x="210677" y="572805"/>
                  <a:pt x="230670" y="577537"/>
                </a:cubicBezTo>
                <a:cubicBezTo>
                  <a:pt x="247182" y="581466"/>
                  <a:pt x="275653" y="579234"/>
                  <a:pt x="295379" y="587182"/>
                </a:cubicBezTo>
                <a:cubicBezTo>
                  <a:pt x="302429" y="625043"/>
                  <a:pt x="308409" y="663263"/>
                  <a:pt x="312872" y="701571"/>
                </a:cubicBezTo>
                <a:cubicBezTo>
                  <a:pt x="286899" y="667549"/>
                  <a:pt x="255482" y="638617"/>
                  <a:pt x="214247" y="623168"/>
                </a:cubicBezTo>
                <a:cubicBezTo>
                  <a:pt x="185418" y="612185"/>
                  <a:pt x="130974" y="599148"/>
                  <a:pt x="107321" y="628437"/>
                </a:cubicBezTo>
                <a:cubicBezTo>
                  <a:pt x="86436" y="654244"/>
                  <a:pt x="108482" y="682819"/>
                  <a:pt x="132581" y="695052"/>
                </a:cubicBezTo>
                <a:cubicBezTo>
                  <a:pt x="171941" y="714965"/>
                  <a:pt x="284936" y="702821"/>
                  <a:pt x="316888" y="739254"/>
                </a:cubicBezTo>
                <a:cubicBezTo>
                  <a:pt x="319477" y="767115"/>
                  <a:pt x="321440" y="795065"/>
                  <a:pt x="322422" y="823104"/>
                </a:cubicBezTo>
                <a:cubicBezTo>
                  <a:pt x="326171" y="926063"/>
                  <a:pt x="310998" y="1024111"/>
                  <a:pt x="300644" y="1125999"/>
                </a:cubicBezTo>
                <a:cubicBezTo>
                  <a:pt x="299484" y="1137072"/>
                  <a:pt x="316174" y="1138411"/>
                  <a:pt x="319298" y="1128499"/>
                </a:cubicBezTo>
                <a:cubicBezTo>
                  <a:pt x="345450" y="1042953"/>
                  <a:pt x="353750" y="949548"/>
                  <a:pt x="351073" y="855608"/>
                </a:cubicBezTo>
                <a:cubicBezTo>
                  <a:pt x="360266" y="834623"/>
                  <a:pt x="371958" y="815335"/>
                  <a:pt x="389451" y="798458"/>
                </a:cubicBezTo>
                <a:cubicBezTo>
                  <a:pt x="416942" y="771847"/>
                  <a:pt x="450947" y="767293"/>
                  <a:pt x="482096" y="748898"/>
                </a:cubicBezTo>
                <a:cubicBezTo>
                  <a:pt x="515031" y="729431"/>
                  <a:pt x="524581" y="689694"/>
                  <a:pt x="490932" y="665138"/>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5" name="Google Shape;1795;p30"/>
          <p:cNvGrpSpPr/>
          <p:nvPr/>
        </p:nvGrpSpPr>
        <p:grpSpPr>
          <a:xfrm>
            <a:off x="8401664" y="124774"/>
            <a:ext cx="626789" cy="704489"/>
            <a:chOff x="8401664" y="124774"/>
            <a:chExt cx="626789" cy="704489"/>
          </a:xfrm>
        </p:grpSpPr>
        <p:grpSp>
          <p:nvGrpSpPr>
            <p:cNvPr id="1796" name="Google Shape;1796;p30"/>
            <p:cNvGrpSpPr/>
            <p:nvPr/>
          </p:nvGrpSpPr>
          <p:grpSpPr>
            <a:xfrm rot="-3374883">
              <a:off x="8443502" y="586189"/>
              <a:ext cx="198206" cy="206576"/>
              <a:chOff x="10966468" y="5670597"/>
              <a:chExt cx="321621" cy="335202"/>
            </a:xfrm>
          </p:grpSpPr>
          <p:sp>
            <p:nvSpPr>
              <p:cNvPr id="1797" name="Google Shape;1797;p30"/>
              <p:cNvSpPr/>
              <p:nvPr/>
            </p:nvSpPr>
            <p:spPr>
              <a:xfrm>
                <a:off x="10966468" y="5670597"/>
                <a:ext cx="321621" cy="335202"/>
              </a:xfrm>
              <a:custGeom>
                <a:avLst/>
                <a:gdLst/>
                <a:ahLst/>
                <a:cxnLst/>
                <a:rect l="l" t="t" r="r" b="b"/>
                <a:pathLst>
                  <a:path w="321621" h="335202" extrusionOk="0">
                    <a:moveTo>
                      <a:pt x="251957" y="157631"/>
                    </a:moveTo>
                    <a:cubicBezTo>
                      <a:pt x="287748" y="145218"/>
                      <a:pt x="320235" y="129056"/>
                      <a:pt x="311935" y="112268"/>
                    </a:cubicBezTo>
                    <a:cubicBezTo>
                      <a:pt x="304973" y="98070"/>
                      <a:pt x="273824" y="107625"/>
                      <a:pt x="262846" y="110304"/>
                    </a:cubicBezTo>
                    <a:cubicBezTo>
                      <a:pt x="252849" y="112715"/>
                      <a:pt x="243121" y="116197"/>
                      <a:pt x="233570" y="120126"/>
                    </a:cubicBezTo>
                    <a:cubicBezTo>
                      <a:pt x="242942" y="108339"/>
                      <a:pt x="251510" y="96284"/>
                      <a:pt x="258026" y="83515"/>
                    </a:cubicBezTo>
                    <a:cubicBezTo>
                      <a:pt x="264988" y="70031"/>
                      <a:pt x="275163" y="33330"/>
                      <a:pt x="254278" y="24579"/>
                    </a:cubicBezTo>
                    <a:cubicBezTo>
                      <a:pt x="236605" y="17167"/>
                      <a:pt x="213935" y="45653"/>
                      <a:pt x="205634" y="56636"/>
                    </a:cubicBezTo>
                    <a:cubicBezTo>
                      <a:pt x="199832" y="64405"/>
                      <a:pt x="195013" y="72620"/>
                      <a:pt x="190907" y="81193"/>
                    </a:cubicBezTo>
                    <a:cubicBezTo>
                      <a:pt x="190996" y="77621"/>
                      <a:pt x="191086" y="74139"/>
                      <a:pt x="191175" y="70566"/>
                    </a:cubicBezTo>
                    <a:cubicBezTo>
                      <a:pt x="191443" y="58869"/>
                      <a:pt x="194032" y="29668"/>
                      <a:pt x="176092" y="26990"/>
                    </a:cubicBezTo>
                    <a:cubicBezTo>
                      <a:pt x="159491" y="24489"/>
                      <a:pt x="154939" y="52171"/>
                      <a:pt x="154045" y="63155"/>
                    </a:cubicBezTo>
                    <a:cubicBezTo>
                      <a:pt x="153689" y="67798"/>
                      <a:pt x="153600" y="72442"/>
                      <a:pt x="153600" y="77085"/>
                    </a:cubicBezTo>
                    <a:cubicBezTo>
                      <a:pt x="145299" y="56993"/>
                      <a:pt x="135749" y="37795"/>
                      <a:pt x="124324" y="20917"/>
                    </a:cubicBezTo>
                    <a:cubicBezTo>
                      <a:pt x="113346" y="4665"/>
                      <a:pt x="85589" y="-12658"/>
                      <a:pt x="73093" y="13238"/>
                    </a:cubicBezTo>
                    <a:cubicBezTo>
                      <a:pt x="60152" y="40116"/>
                      <a:pt x="97995" y="84497"/>
                      <a:pt x="112186" y="102981"/>
                    </a:cubicBezTo>
                    <a:cubicBezTo>
                      <a:pt x="116827" y="108964"/>
                      <a:pt x="125931" y="121555"/>
                      <a:pt x="136731" y="133878"/>
                    </a:cubicBezTo>
                    <a:cubicBezTo>
                      <a:pt x="111739" y="124323"/>
                      <a:pt x="86302" y="114947"/>
                      <a:pt x="60419" y="111554"/>
                    </a:cubicBezTo>
                    <a:cubicBezTo>
                      <a:pt x="44264" y="109500"/>
                      <a:pt x="15436" y="104499"/>
                      <a:pt x="1958" y="116555"/>
                    </a:cubicBezTo>
                    <a:cubicBezTo>
                      <a:pt x="-1523" y="119590"/>
                      <a:pt x="83" y="124502"/>
                      <a:pt x="3297" y="126913"/>
                    </a:cubicBezTo>
                    <a:cubicBezTo>
                      <a:pt x="22486" y="141111"/>
                      <a:pt x="43639" y="148344"/>
                      <a:pt x="67202" y="151916"/>
                    </a:cubicBezTo>
                    <a:cubicBezTo>
                      <a:pt x="79698" y="153791"/>
                      <a:pt x="94246" y="156202"/>
                      <a:pt x="108884" y="157899"/>
                    </a:cubicBezTo>
                    <a:cubicBezTo>
                      <a:pt x="88712" y="164328"/>
                      <a:pt x="68898" y="172722"/>
                      <a:pt x="50869" y="180134"/>
                    </a:cubicBezTo>
                    <a:cubicBezTo>
                      <a:pt x="34179" y="187009"/>
                      <a:pt x="8116" y="195225"/>
                      <a:pt x="6242" y="216388"/>
                    </a:cubicBezTo>
                    <a:cubicBezTo>
                      <a:pt x="6064" y="218442"/>
                      <a:pt x="7581" y="221210"/>
                      <a:pt x="9455" y="222104"/>
                    </a:cubicBezTo>
                    <a:cubicBezTo>
                      <a:pt x="30162" y="231747"/>
                      <a:pt x="59794" y="227193"/>
                      <a:pt x="84518" y="220317"/>
                    </a:cubicBezTo>
                    <a:cubicBezTo>
                      <a:pt x="83268" y="221300"/>
                      <a:pt x="82018" y="222192"/>
                      <a:pt x="80769" y="223175"/>
                    </a:cubicBezTo>
                    <a:cubicBezTo>
                      <a:pt x="71665" y="230854"/>
                      <a:pt x="36410" y="256483"/>
                      <a:pt x="41318" y="272110"/>
                    </a:cubicBezTo>
                    <a:cubicBezTo>
                      <a:pt x="46585" y="288719"/>
                      <a:pt x="75414" y="276396"/>
                      <a:pt x="84518" y="271038"/>
                    </a:cubicBezTo>
                    <a:cubicBezTo>
                      <a:pt x="97727" y="263180"/>
                      <a:pt x="107634" y="250946"/>
                      <a:pt x="118344" y="240141"/>
                    </a:cubicBezTo>
                    <a:cubicBezTo>
                      <a:pt x="123343" y="235051"/>
                      <a:pt x="128608" y="230229"/>
                      <a:pt x="133963" y="225497"/>
                    </a:cubicBezTo>
                    <a:cubicBezTo>
                      <a:pt x="130126" y="237819"/>
                      <a:pt x="127092" y="250410"/>
                      <a:pt x="125485" y="263448"/>
                    </a:cubicBezTo>
                    <a:cubicBezTo>
                      <a:pt x="123789" y="276574"/>
                      <a:pt x="114596" y="330867"/>
                      <a:pt x="136373" y="334974"/>
                    </a:cubicBezTo>
                    <a:cubicBezTo>
                      <a:pt x="155028" y="338457"/>
                      <a:pt x="166273" y="301131"/>
                      <a:pt x="171182" y="288719"/>
                    </a:cubicBezTo>
                    <a:cubicBezTo>
                      <a:pt x="178234" y="270859"/>
                      <a:pt x="184035" y="252464"/>
                      <a:pt x="187962" y="233712"/>
                    </a:cubicBezTo>
                    <a:cubicBezTo>
                      <a:pt x="203939" y="270145"/>
                      <a:pt x="228126" y="307293"/>
                      <a:pt x="256865" y="292470"/>
                    </a:cubicBezTo>
                    <a:cubicBezTo>
                      <a:pt x="277839" y="281664"/>
                      <a:pt x="258562" y="261216"/>
                      <a:pt x="249726" y="249160"/>
                    </a:cubicBezTo>
                    <a:cubicBezTo>
                      <a:pt x="237051" y="232015"/>
                      <a:pt x="223753" y="215317"/>
                      <a:pt x="209918" y="199154"/>
                    </a:cubicBezTo>
                    <a:cubicBezTo>
                      <a:pt x="221432" y="205048"/>
                      <a:pt x="233570" y="209870"/>
                      <a:pt x="246513" y="213084"/>
                    </a:cubicBezTo>
                    <a:cubicBezTo>
                      <a:pt x="262935" y="217192"/>
                      <a:pt x="303634" y="227104"/>
                      <a:pt x="316487" y="211924"/>
                    </a:cubicBezTo>
                    <a:cubicBezTo>
                      <a:pt x="337104" y="187278"/>
                      <a:pt x="291585" y="169150"/>
                      <a:pt x="251957" y="1576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798" name="Google Shape;1798;p30"/>
              <p:cNvGrpSpPr/>
              <p:nvPr/>
            </p:nvGrpSpPr>
            <p:grpSpPr>
              <a:xfrm>
                <a:off x="11087736" y="5795992"/>
                <a:ext cx="102059" cy="89475"/>
                <a:chOff x="11087736" y="5795992"/>
                <a:chExt cx="102059" cy="89475"/>
              </a:xfrm>
            </p:grpSpPr>
            <p:sp>
              <p:nvSpPr>
                <p:cNvPr id="1799" name="Google Shape;1799;p30"/>
                <p:cNvSpPr/>
                <p:nvPr/>
              </p:nvSpPr>
              <p:spPr>
                <a:xfrm>
                  <a:off x="11115672" y="5823942"/>
                  <a:ext cx="12717" cy="13126"/>
                </a:xfrm>
                <a:custGeom>
                  <a:avLst/>
                  <a:gdLst/>
                  <a:ahLst/>
                  <a:cxnLst/>
                  <a:rect l="l" t="t" r="r" b="b"/>
                  <a:pathLst>
                    <a:path w="12717" h="13126" extrusionOk="0">
                      <a:moveTo>
                        <a:pt x="6359" y="0"/>
                      </a:moveTo>
                      <a:cubicBezTo>
                        <a:pt x="-2120" y="0"/>
                        <a:pt x="-2120" y="13126"/>
                        <a:pt x="6359" y="13126"/>
                      </a:cubicBezTo>
                      <a:cubicBezTo>
                        <a:pt x="14838" y="1312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0" name="Google Shape;1800;p30"/>
                <p:cNvSpPr/>
                <p:nvPr/>
              </p:nvSpPr>
              <p:spPr>
                <a:xfrm>
                  <a:off x="11123080" y="5803404"/>
                  <a:ext cx="12718" cy="13126"/>
                </a:xfrm>
                <a:custGeom>
                  <a:avLst/>
                  <a:gdLst/>
                  <a:ahLst/>
                  <a:cxnLst/>
                  <a:rect l="l" t="t" r="r" b="b"/>
                  <a:pathLst>
                    <a:path w="12718" h="13126" extrusionOk="0">
                      <a:moveTo>
                        <a:pt x="6359" y="0"/>
                      </a:moveTo>
                      <a:cubicBezTo>
                        <a:pt x="-2120" y="0"/>
                        <a:pt x="-2120" y="13126"/>
                        <a:pt x="6359" y="13126"/>
                      </a:cubicBezTo>
                      <a:cubicBezTo>
                        <a:pt x="14839" y="1321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1" name="Google Shape;1801;p30"/>
                <p:cNvSpPr/>
                <p:nvPr/>
              </p:nvSpPr>
              <p:spPr>
                <a:xfrm>
                  <a:off x="11143363" y="5833474"/>
                  <a:ext cx="13120" cy="14599"/>
                </a:xfrm>
                <a:custGeom>
                  <a:avLst/>
                  <a:gdLst/>
                  <a:ahLst/>
                  <a:cxnLst/>
                  <a:rect l="l" t="t" r="r" b="b"/>
                  <a:pathLst>
                    <a:path w="13120" h="14599" extrusionOk="0">
                      <a:moveTo>
                        <a:pt x="0" y="6362"/>
                      </a:moveTo>
                      <a:lnTo>
                        <a:pt x="0" y="8238"/>
                      </a:lnTo>
                      <a:cubicBezTo>
                        <a:pt x="0" y="16721"/>
                        <a:pt x="13120" y="16721"/>
                        <a:pt x="13120" y="8238"/>
                      </a:cubicBezTo>
                      <a:lnTo>
                        <a:pt x="13120" y="6362"/>
                      </a:lnTo>
                      <a:cubicBezTo>
                        <a:pt x="13209" y="-2121"/>
                        <a:pt x="0" y="-2121"/>
                        <a:pt x="0" y="63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2" name="Google Shape;1802;p30"/>
                <p:cNvSpPr/>
                <p:nvPr/>
              </p:nvSpPr>
              <p:spPr>
                <a:xfrm>
                  <a:off x="11162173" y="5795992"/>
                  <a:ext cx="12718" cy="13126"/>
                </a:xfrm>
                <a:custGeom>
                  <a:avLst/>
                  <a:gdLst/>
                  <a:ahLst/>
                  <a:cxnLst/>
                  <a:rect l="l" t="t" r="r" b="b"/>
                  <a:pathLst>
                    <a:path w="12718" h="13126" extrusionOk="0">
                      <a:moveTo>
                        <a:pt x="6359" y="0"/>
                      </a:moveTo>
                      <a:cubicBezTo>
                        <a:pt x="-2120" y="0"/>
                        <a:pt x="-2120" y="13126"/>
                        <a:pt x="6359" y="13126"/>
                      </a:cubicBezTo>
                      <a:cubicBezTo>
                        <a:pt x="14839" y="13126"/>
                        <a:pt x="14839"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3" name="Google Shape;1803;p30"/>
                <p:cNvSpPr/>
                <p:nvPr/>
              </p:nvSpPr>
              <p:spPr>
                <a:xfrm>
                  <a:off x="11110049" y="5872341"/>
                  <a:ext cx="12717" cy="13126"/>
                </a:xfrm>
                <a:custGeom>
                  <a:avLst/>
                  <a:gdLst/>
                  <a:ahLst/>
                  <a:cxnLst/>
                  <a:rect l="l" t="t" r="r" b="b"/>
                  <a:pathLst>
                    <a:path w="12717" h="13126" extrusionOk="0">
                      <a:moveTo>
                        <a:pt x="6359" y="0"/>
                      </a:moveTo>
                      <a:cubicBezTo>
                        <a:pt x="-2120" y="0"/>
                        <a:pt x="-2120" y="13127"/>
                        <a:pt x="6359" y="13127"/>
                      </a:cubicBezTo>
                      <a:cubicBezTo>
                        <a:pt x="14838" y="13127"/>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4" name="Google Shape;1804;p30"/>
                <p:cNvSpPr/>
                <p:nvPr/>
              </p:nvSpPr>
              <p:spPr>
                <a:xfrm>
                  <a:off x="11177078"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05" name="Google Shape;1805;p30"/>
                <p:cNvSpPr/>
                <p:nvPr/>
              </p:nvSpPr>
              <p:spPr>
                <a:xfrm>
                  <a:off x="11087736" y="5840640"/>
                  <a:ext cx="12717" cy="13126"/>
                </a:xfrm>
                <a:custGeom>
                  <a:avLst/>
                  <a:gdLst/>
                  <a:ahLst/>
                  <a:cxnLst/>
                  <a:rect l="l" t="t" r="r" b="b"/>
                  <a:pathLst>
                    <a:path w="12717" h="13126" extrusionOk="0">
                      <a:moveTo>
                        <a:pt x="6359" y="0"/>
                      </a:moveTo>
                      <a:cubicBezTo>
                        <a:pt x="-2120" y="0"/>
                        <a:pt x="-2120" y="13126"/>
                        <a:pt x="6359" y="13126"/>
                      </a:cubicBezTo>
                      <a:cubicBezTo>
                        <a:pt x="14838" y="13216"/>
                        <a:pt x="14838" y="0"/>
                        <a:pt x="6359"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grpSp>
          <p:nvGrpSpPr>
            <p:cNvPr id="1806" name="Google Shape;1806;p30"/>
            <p:cNvGrpSpPr/>
            <p:nvPr/>
          </p:nvGrpSpPr>
          <p:grpSpPr>
            <a:xfrm rot="-3374883">
              <a:off x="8850334" y="486070"/>
              <a:ext cx="151507" cy="144993"/>
              <a:chOff x="11526702" y="6119919"/>
              <a:chExt cx="245845" cy="235275"/>
            </a:xfrm>
          </p:grpSpPr>
          <p:sp>
            <p:nvSpPr>
              <p:cNvPr id="1807" name="Google Shape;1807;p30"/>
              <p:cNvSpPr/>
              <p:nvPr/>
            </p:nvSpPr>
            <p:spPr>
              <a:xfrm>
                <a:off x="11526702" y="6119919"/>
                <a:ext cx="245845" cy="235275"/>
              </a:xfrm>
              <a:custGeom>
                <a:avLst/>
                <a:gdLst/>
                <a:ahLst/>
                <a:cxnLst/>
                <a:rect l="l" t="t" r="r" b="b"/>
                <a:pathLst>
                  <a:path w="245845" h="235275" extrusionOk="0">
                    <a:moveTo>
                      <a:pt x="162355" y="172206"/>
                    </a:moveTo>
                    <a:cubicBezTo>
                      <a:pt x="185203" y="189083"/>
                      <a:pt x="209034" y="202299"/>
                      <a:pt x="215907" y="189976"/>
                    </a:cubicBezTo>
                    <a:cubicBezTo>
                      <a:pt x="221709" y="179618"/>
                      <a:pt x="202519" y="164437"/>
                      <a:pt x="196181" y="158812"/>
                    </a:cubicBezTo>
                    <a:cubicBezTo>
                      <a:pt x="190381" y="153632"/>
                      <a:pt x="184132" y="149078"/>
                      <a:pt x="177706" y="144881"/>
                    </a:cubicBezTo>
                    <a:cubicBezTo>
                      <a:pt x="188952" y="145685"/>
                      <a:pt x="200109" y="145774"/>
                      <a:pt x="210730" y="144435"/>
                    </a:cubicBezTo>
                    <a:cubicBezTo>
                      <a:pt x="221976" y="143006"/>
                      <a:pt x="249020" y="133630"/>
                      <a:pt x="245539" y="117021"/>
                    </a:cubicBezTo>
                    <a:cubicBezTo>
                      <a:pt x="242594" y="103001"/>
                      <a:pt x="215371" y="101036"/>
                      <a:pt x="205018" y="100590"/>
                    </a:cubicBezTo>
                    <a:cubicBezTo>
                      <a:pt x="197788" y="100322"/>
                      <a:pt x="190648" y="100858"/>
                      <a:pt x="183597" y="101930"/>
                    </a:cubicBezTo>
                    <a:cubicBezTo>
                      <a:pt x="185829" y="100501"/>
                      <a:pt x="188060" y="99072"/>
                      <a:pt x="190291" y="97644"/>
                    </a:cubicBezTo>
                    <a:cubicBezTo>
                      <a:pt x="197610" y="92821"/>
                      <a:pt x="216799" y="82017"/>
                      <a:pt x="210819" y="69782"/>
                    </a:cubicBezTo>
                    <a:cubicBezTo>
                      <a:pt x="205285" y="58442"/>
                      <a:pt x="186274" y="67461"/>
                      <a:pt x="179135" y="71568"/>
                    </a:cubicBezTo>
                    <a:cubicBezTo>
                      <a:pt x="176099" y="73265"/>
                      <a:pt x="173244" y="75230"/>
                      <a:pt x="170299" y="77194"/>
                    </a:cubicBezTo>
                    <a:cubicBezTo>
                      <a:pt x="179135" y="63532"/>
                      <a:pt x="186989" y="49423"/>
                      <a:pt x="192612" y="35225"/>
                    </a:cubicBezTo>
                    <a:cubicBezTo>
                      <a:pt x="197967" y="21562"/>
                      <a:pt x="196896" y="-2994"/>
                      <a:pt x="175564" y="310"/>
                    </a:cubicBezTo>
                    <a:cubicBezTo>
                      <a:pt x="153430" y="3703"/>
                      <a:pt x="142094" y="46030"/>
                      <a:pt x="136739" y="62639"/>
                    </a:cubicBezTo>
                    <a:cubicBezTo>
                      <a:pt x="135043" y="68086"/>
                      <a:pt x="131116" y="79070"/>
                      <a:pt x="128082" y="90946"/>
                    </a:cubicBezTo>
                    <a:cubicBezTo>
                      <a:pt x="123351" y="71390"/>
                      <a:pt x="118353" y="51655"/>
                      <a:pt x="109338" y="34242"/>
                    </a:cubicBezTo>
                    <a:cubicBezTo>
                      <a:pt x="103715" y="23349"/>
                      <a:pt x="94612" y="3435"/>
                      <a:pt x="81402" y="131"/>
                    </a:cubicBezTo>
                    <a:cubicBezTo>
                      <a:pt x="78010" y="-672"/>
                      <a:pt x="75689" y="2363"/>
                      <a:pt x="75601" y="5310"/>
                    </a:cubicBezTo>
                    <a:cubicBezTo>
                      <a:pt x="74976" y="23259"/>
                      <a:pt x="79528" y="39422"/>
                      <a:pt x="87293" y="55495"/>
                    </a:cubicBezTo>
                    <a:cubicBezTo>
                      <a:pt x="91398" y="64068"/>
                      <a:pt x="96129" y="74069"/>
                      <a:pt x="101306" y="83802"/>
                    </a:cubicBezTo>
                    <a:cubicBezTo>
                      <a:pt x="88721" y="74069"/>
                      <a:pt x="75154" y="65318"/>
                      <a:pt x="62837" y="57371"/>
                    </a:cubicBezTo>
                    <a:cubicBezTo>
                      <a:pt x="51502" y="49959"/>
                      <a:pt x="35348" y="37368"/>
                      <a:pt x="21424" y="45226"/>
                    </a:cubicBezTo>
                    <a:cubicBezTo>
                      <a:pt x="20085" y="46030"/>
                      <a:pt x="19014" y="48083"/>
                      <a:pt x="19282" y="49691"/>
                    </a:cubicBezTo>
                    <a:cubicBezTo>
                      <a:pt x="22137" y="66657"/>
                      <a:pt x="37579" y="82999"/>
                      <a:pt x="52305" y="95411"/>
                    </a:cubicBezTo>
                    <a:cubicBezTo>
                      <a:pt x="51145" y="95054"/>
                      <a:pt x="50074" y="94607"/>
                      <a:pt x="48913" y="94339"/>
                    </a:cubicBezTo>
                    <a:cubicBezTo>
                      <a:pt x="40256" y="92018"/>
                      <a:pt x="9464" y="81123"/>
                      <a:pt x="1878" y="90768"/>
                    </a:cubicBezTo>
                    <a:cubicBezTo>
                      <a:pt x="-6155" y="101126"/>
                      <a:pt x="13748" y="113717"/>
                      <a:pt x="20889" y="117021"/>
                    </a:cubicBezTo>
                    <a:cubicBezTo>
                      <a:pt x="31420" y="121843"/>
                      <a:pt x="43113" y="122825"/>
                      <a:pt x="54359" y="124790"/>
                    </a:cubicBezTo>
                    <a:cubicBezTo>
                      <a:pt x="59624" y="125772"/>
                      <a:pt x="64890" y="126933"/>
                      <a:pt x="70067" y="128183"/>
                    </a:cubicBezTo>
                    <a:cubicBezTo>
                      <a:pt x="60785" y="131041"/>
                      <a:pt x="51770" y="134523"/>
                      <a:pt x="43023" y="139077"/>
                    </a:cubicBezTo>
                    <a:cubicBezTo>
                      <a:pt x="34187" y="143631"/>
                      <a:pt x="-3300" y="161044"/>
                      <a:pt x="3484" y="176225"/>
                    </a:cubicBezTo>
                    <a:cubicBezTo>
                      <a:pt x="9285" y="189262"/>
                      <a:pt x="37132" y="180332"/>
                      <a:pt x="46861" y="178100"/>
                    </a:cubicBezTo>
                    <a:cubicBezTo>
                      <a:pt x="60874" y="174885"/>
                      <a:pt x="74708" y="170599"/>
                      <a:pt x="88006" y="165063"/>
                    </a:cubicBezTo>
                    <a:cubicBezTo>
                      <a:pt x="72299" y="190423"/>
                      <a:pt x="59624" y="221230"/>
                      <a:pt x="81045" y="232660"/>
                    </a:cubicBezTo>
                    <a:cubicBezTo>
                      <a:pt x="96665" y="241054"/>
                      <a:pt x="101127" y="220427"/>
                      <a:pt x="104786" y="209800"/>
                    </a:cubicBezTo>
                    <a:cubicBezTo>
                      <a:pt x="110053" y="194620"/>
                      <a:pt x="114605" y="179350"/>
                      <a:pt x="118799" y="163902"/>
                    </a:cubicBezTo>
                    <a:cubicBezTo>
                      <a:pt x="120049" y="173546"/>
                      <a:pt x="122280" y="183100"/>
                      <a:pt x="125761" y="192387"/>
                    </a:cubicBezTo>
                    <a:cubicBezTo>
                      <a:pt x="130224" y="204264"/>
                      <a:pt x="141470" y="233732"/>
                      <a:pt x="156196" y="235160"/>
                    </a:cubicBezTo>
                    <a:cubicBezTo>
                      <a:pt x="180295" y="237572"/>
                      <a:pt x="172173" y="201674"/>
                      <a:pt x="162355" y="17220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nvGrpSpPr>
              <p:cNvPr id="1808" name="Google Shape;1808;p30"/>
              <p:cNvGrpSpPr/>
              <p:nvPr/>
            </p:nvGrpSpPr>
            <p:grpSpPr>
              <a:xfrm>
                <a:off x="11609417" y="6218399"/>
                <a:ext cx="79308" cy="65120"/>
                <a:chOff x="11609417" y="6218399"/>
                <a:chExt cx="79308" cy="65120"/>
              </a:xfrm>
            </p:grpSpPr>
            <p:sp>
              <p:nvSpPr>
                <p:cNvPr id="1809" name="Google Shape;1809;p30"/>
                <p:cNvSpPr/>
                <p:nvPr/>
              </p:nvSpPr>
              <p:spPr>
                <a:xfrm>
                  <a:off x="11641726" y="6228578"/>
                  <a:ext cx="9928" cy="9807"/>
                </a:xfrm>
                <a:custGeom>
                  <a:avLst/>
                  <a:gdLst/>
                  <a:ahLst/>
                  <a:cxnLst/>
                  <a:rect l="l" t="t" r="r" b="b"/>
                  <a:pathLst>
                    <a:path w="9928" h="9807" extrusionOk="0">
                      <a:moveTo>
                        <a:pt x="9041" y="2111"/>
                      </a:moveTo>
                      <a:cubicBezTo>
                        <a:pt x="5471" y="-3158"/>
                        <a:pt x="-2740" y="2468"/>
                        <a:pt x="919" y="7736"/>
                      </a:cubicBezTo>
                      <a:cubicBezTo>
                        <a:pt x="4489" y="12916"/>
                        <a:pt x="12611" y="7379"/>
                        <a:pt x="9041"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0" name="Google Shape;1810;p30"/>
                <p:cNvSpPr/>
                <p:nvPr/>
              </p:nvSpPr>
              <p:spPr>
                <a:xfrm>
                  <a:off x="11657524" y="6224471"/>
                  <a:ext cx="9960" cy="9807"/>
                </a:xfrm>
                <a:custGeom>
                  <a:avLst/>
                  <a:gdLst/>
                  <a:ahLst/>
                  <a:cxnLst/>
                  <a:rect l="l" t="t" r="r" b="b"/>
                  <a:pathLst>
                    <a:path w="9960" h="9807" extrusionOk="0">
                      <a:moveTo>
                        <a:pt x="9041" y="2110"/>
                      </a:moveTo>
                      <a:cubicBezTo>
                        <a:pt x="5471" y="-3158"/>
                        <a:pt x="-2740" y="2468"/>
                        <a:pt x="919" y="7736"/>
                      </a:cubicBezTo>
                      <a:cubicBezTo>
                        <a:pt x="4489" y="12915"/>
                        <a:pt x="1270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1" name="Google Shape;1811;p30"/>
                <p:cNvSpPr/>
                <p:nvPr/>
              </p:nvSpPr>
              <p:spPr>
                <a:xfrm>
                  <a:off x="11646784" y="6249765"/>
                  <a:ext cx="10947" cy="10775"/>
                </a:xfrm>
                <a:custGeom>
                  <a:avLst/>
                  <a:gdLst/>
                  <a:ahLst/>
                  <a:cxnLst/>
                  <a:rect l="l" t="t" r="r" b="b"/>
                  <a:pathLst>
                    <a:path w="10947" h="10775" extrusionOk="0">
                      <a:moveTo>
                        <a:pt x="3270" y="926"/>
                      </a:moveTo>
                      <a:lnTo>
                        <a:pt x="2109" y="1730"/>
                      </a:lnTo>
                      <a:cubicBezTo>
                        <a:pt x="-3156" y="5302"/>
                        <a:pt x="2466" y="13517"/>
                        <a:pt x="7732" y="9856"/>
                      </a:cubicBezTo>
                      <a:lnTo>
                        <a:pt x="8893" y="9053"/>
                      </a:lnTo>
                      <a:cubicBezTo>
                        <a:pt x="14069" y="5391"/>
                        <a:pt x="8446" y="-2735"/>
                        <a:pt x="3270" y="92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2" name="Google Shape;1812;p30"/>
                <p:cNvSpPr/>
                <p:nvPr/>
              </p:nvSpPr>
              <p:spPr>
                <a:xfrm>
                  <a:off x="11678766" y="6245456"/>
                  <a:ext cx="9960" cy="9846"/>
                </a:xfrm>
                <a:custGeom>
                  <a:avLst/>
                  <a:gdLst/>
                  <a:ahLst/>
                  <a:cxnLst/>
                  <a:rect l="l" t="t" r="r" b="b"/>
                  <a:pathLst>
                    <a:path w="9960" h="9846" extrusionOk="0">
                      <a:moveTo>
                        <a:pt x="9042" y="2111"/>
                      </a:moveTo>
                      <a:cubicBezTo>
                        <a:pt x="5471" y="-3158"/>
                        <a:pt x="-2741" y="2468"/>
                        <a:pt x="919" y="7736"/>
                      </a:cubicBezTo>
                      <a:cubicBezTo>
                        <a:pt x="4490" y="13005"/>
                        <a:pt x="12701" y="7379"/>
                        <a:pt x="9042" y="211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3" name="Google Shape;1813;p30"/>
                <p:cNvSpPr/>
                <p:nvPr/>
              </p:nvSpPr>
              <p:spPr>
                <a:xfrm>
                  <a:off x="11609417" y="6245724"/>
                  <a:ext cx="9928" cy="9807"/>
                </a:xfrm>
                <a:custGeom>
                  <a:avLst/>
                  <a:gdLst/>
                  <a:ahLst/>
                  <a:cxnLst/>
                  <a:rect l="l" t="t" r="r" b="b"/>
                  <a:pathLst>
                    <a:path w="9928" h="9807" extrusionOk="0">
                      <a:moveTo>
                        <a:pt x="9041" y="2110"/>
                      </a:moveTo>
                      <a:cubicBezTo>
                        <a:pt x="5471" y="-3158"/>
                        <a:pt x="-2740" y="2468"/>
                        <a:pt x="919" y="7736"/>
                      </a:cubicBezTo>
                      <a:cubicBezTo>
                        <a:pt x="4489" y="1291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4" name="Google Shape;1814;p30"/>
                <p:cNvSpPr/>
                <p:nvPr/>
              </p:nvSpPr>
              <p:spPr>
                <a:xfrm>
                  <a:off x="11657524" y="6273673"/>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1815" name="Google Shape;1815;p30"/>
                <p:cNvSpPr/>
                <p:nvPr/>
              </p:nvSpPr>
              <p:spPr>
                <a:xfrm>
                  <a:off x="11619502" y="6218399"/>
                  <a:ext cx="9928" cy="9846"/>
                </a:xfrm>
                <a:custGeom>
                  <a:avLst/>
                  <a:gdLst/>
                  <a:ahLst/>
                  <a:cxnLst/>
                  <a:rect l="l" t="t" r="r" b="b"/>
                  <a:pathLst>
                    <a:path w="9928" h="9846" extrusionOk="0">
                      <a:moveTo>
                        <a:pt x="9041" y="2110"/>
                      </a:moveTo>
                      <a:cubicBezTo>
                        <a:pt x="5471" y="-3158"/>
                        <a:pt x="-2740" y="2468"/>
                        <a:pt x="919" y="7736"/>
                      </a:cubicBezTo>
                      <a:cubicBezTo>
                        <a:pt x="4489" y="13005"/>
                        <a:pt x="12611" y="7379"/>
                        <a:pt x="9041" y="211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grpSp>
        <p:sp>
          <p:nvSpPr>
            <p:cNvPr id="1816" name="Google Shape;1816;p30"/>
            <p:cNvSpPr/>
            <p:nvPr/>
          </p:nvSpPr>
          <p:spPr>
            <a:xfrm rot="-3374729">
              <a:off x="8527940" y="181949"/>
              <a:ext cx="310486" cy="323600"/>
            </a:xfrm>
            <a:custGeom>
              <a:avLst/>
              <a:gdLst/>
              <a:ahLst/>
              <a:cxnLst/>
              <a:rect l="l" t="t" r="r" b="b"/>
              <a:pathLst>
                <a:path w="503700" h="524974" extrusionOk="0">
                  <a:moveTo>
                    <a:pt x="394419" y="247262"/>
                  </a:moveTo>
                  <a:cubicBezTo>
                    <a:pt x="450381" y="227795"/>
                    <a:pt x="501434" y="202524"/>
                    <a:pt x="488403" y="176182"/>
                  </a:cubicBezTo>
                  <a:cubicBezTo>
                    <a:pt x="477514" y="153947"/>
                    <a:pt x="428692" y="168949"/>
                    <a:pt x="411467" y="173145"/>
                  </a:cubicBezTo>
                  <a:cubicBezTo>
                    <a:pt x="395758" y="176985"/>
                    <a:pt x="380585" y="182343"/>
                    <a:pt x="365680" y="188505"/>
                  </a:cubicBezTo>
                  <a:cubicBezTo>
                    <a:pt x="380318" y="170109"/>
                    <a:pt x="393706" y="151089"/>
                    <a:pt x="404058" y="131087"/>
                  </a:cubicBezTo>
                  <a:cubicBezTo>
                    <a:pt x="414947" y="110013"/>
                    <a:pt x="430924" y="52416"/>
                    <a:pt x="398168" y="38754"/>
                  </a:cubicBezTo>
                  <a:cubicBezTo>
                    <a:pt x="370499" y="27234"/>
                    <a:pt x="334976" y="71704"/>
                    <a:pt x="322035" y="88939"/>
                  </a:cubicBezTo>
                  <a:cubicBezTo>
                    <a:pt x="312931" y="101083"/>
                    <a:pt x="305434" y="113942"/>
                    <a:pt x="298918" y="127336"/>
                  </a:cubicBezTo>
                  <a:cubicBezTo>
                    <a:pt x="299007" y="121800"/>
                    <a:pt x="299275" y="116263"/>
                    <a:pt x="299364" y="110727"/>
                  </a:cubicBezTo>
                  <a:cubicBezTo>
                    <a:pt x="299722" y="92421"/>
                    <a:pt x="303827" y="46701"/>
                    <a:pt x="275712" y="42415"/>
                  </a:cubicBezTo>
                  <a:cubicBezTo>
                    <a:pt x="249740" y="38486"/>
                    <a:pt x="242599" y="81795"/>
                    <a:pt x="241260" y="99029"/>
                  </a:cubicBezTo>
                  <a:cubicBezTo>
                    <a:pt x="240636" y="106262"/>
                    <a:pt x="240457" y="113495"/>
                    <a:pt x="240547" y="120818"/>
                  </a:cubicBezTo>
                  <a:cubicBezTo>
                    <a:pt x="227515" y="89385"/>
                    <a:pt x="212521" y="59203"/>
                    <a:pt x="194760" y="32771"/>
                  </a:cubicBezTo>
                  <a:cubicBezTo>
                    <a:pt x="177623" y="7321"/>
                    <a:pt x="134156" y="-19825"/>
                    <a:pt x="114521" y="20716"/>
                  </a:cubicBezTo>
                  <a:cubicBezTo>
                    <a:pt x="94261" y="62775"/>
                    <a:pt x="153525" y="132337"/>
                    <a:pt x="175838" y="161269"/>
                  </a:cubicBezTo>
                  <a:cubicBezTo>
                    <a:pt x="183067" y="170645"/>
                    <a:pt x="197437" y="190380"/>
                    <a:pt x="214306" y="209668"/>
                  </a:cubicBezTo>
                  <a:cubicBezTo>
                    <a:pt x="175213" y="194666"/>
                    <a:pt x="135317" y="179932"/>
                    <a:pt x="94707" y="174753"/>
                  </a:cubicBezTo>
                  <a:cubicBezTo>
                    <a:pt x="69358" y="171538"/>
                    <a:pt x="24286" y="163680"/>
                    <a:pt x="3044" y="182522"/>
                  </a:cubicBezTo>
                  <a:cubicBezTo>
                    <a:pt x="-2400" y="187344"/>
                    <a:pt x="187" y="195023"/>
                    <a:pt x="5097" y="198685"/>
                  </a:cubicBezTo>
                  <a:cubicBezTo>
                    <a:pt x="35175" y="220919"/>
                    <a:pt x="68377" y="232349"/>
                    <a:pt x="105238" y="237886"/>
                  </a:cubicBezTo>
                  <a:cubicBezTo>
                    <a:pt x="124874" y="240833"/>
                    <a:pt x="147634" y="244583"/>
                    <a:pt x="170483" y="247262"/>
                  </a:cubicBezTo>
                  <a:cubicBezTo>
                    <a:pt x="138887" y="257263"/>
                    <a:pt x="107827" y="270390"/>
                    <a:pt x="79534" y="282088"/>
                  </a:cubicBezTo>
                  <a:cubicBezTo>
                    <a:pt x="53383" y="292893"/>
                    <a:pt x="12504" y="305662"/>
                    <a:pt x="9649" y="338880"/>
                  </a:cubicBezTo>
                  <a:cubicBezTo>
                    <a:pt x="9381" y="342184"/>
                    <a:pt x="11791" y="346381"/>
                    <a:pt x="14736" y="347810"/>
                  </a:cubicBezTo>
                  <a:cubicBezTo>
                    <a:pt x="47224" y="362901"/>
                    <a:pt x="93635" y="355758"/>
                    <a:pt x="132372" y="344953"/>
                  </a:cubicBezTo>
                  <a:cubicBezTo>
                    <a:pt x="130409" y="346560"/>
                    <a:pt x="128355" y="347900"/>
                    <a:pt x="126481" y="349507"/>
                  </a:cubicBezTo>
                  <a:cubicBezTo>
                    <a:pt x="112201" y="361562"/>
                    <a:pt x="57041" y="401746"/>
                    <a:pt x="64717" y="426123"/>
                  </a:cubicBezTo>
                  <a:cubicBezTo>
                    <a:pt x="72929" y="452199"/>
                    <a:pt x="118180" y="432821"/>
                    <a:pt x="132372" y="424427"/>
                  </a:cubicBezTo>
                  <a:cubicBezTo>
                    <a:pt x="153078" y="412104"/>
                    <a:pt x="168608" y="392995"/>
                    <a:pt x="185298" y="376028"/>
                  </a:cubicBezTo>
                  <a:cubicBezTo>
                    <a:pt x="193153" y="367991"/>
                    <a:pt x="201454" y="360401"/>
                    <a:pt x="209843" y="353079"/>
                  </a:cubicBezTo>
                  <a:cubicBezTo>
                    <a:pt x="203774" y="372367"/>
                    <a:pt x="199133" y="392101"/>
                    <a:pt x="196544" y="412551"/>
                  </a:cubicBezTo>
                  <a:cubicBezTo>
                    <a:pt x="193957" y="433089"/>
                    <a:pt x="179498" y="518188"/>
                    <a:pt x="213592" y="524618"/>
                  </a:cubicBezTo>
                  <a:cubicBezTo>
                    <a:pt x="242867" y="530065"/>
                    <a:pt x="260450" y="471576"/>
                    <a:pt x="268126" y="452109"/>
                  </a:cubicBezTo>
                  <a:cubicBezTo>
                    <a:pt x="279193" y="424159"/>
                    <a:pt x="288208" y="395316"/>
                    <a:pt x="294455" y="365848"/>
                  </a:cubicBezTo>
                  <a:cubicBezTo>
                    <a:pt x="319446" y="422998"/>
                    <a:pt x="357379" y="481131"/>
                    <a:pt x="402363" y="457824"/>
                  </a:cubicBezTo>
                  <a:cubicBezTo>
                    <a:pt x="435297" y="440858"/>
                    <a:pt x="405040" y="408800"/>
                    <a:pt x="391206" y="389958"/>
                  </a:cubicBezTo>
                  <a:cubicBezTo>
                    <a:pt x="371392" y="362991"/>
                    <a:pt x="350506" y="337005"/>
                    <a:pt x="328818" y="311556"/>
                  </a:cubicBezTo>
                  <a:cubicBezTo>
                    <a:pt x="346936" y="320843"/>
                    <a:pt x="365947" y="328344"/>
                    <a:pt x="386118" y="333344"/>
                  </a:cubicBezTo>
                  <a:cubicBezTo>
                    <a:pt x="411823" y="339684"/>
                    <a:pt x="475640" y="355311"/>
                    <a:pt x="495722" y="331558"/>
                  </a:cubicBezTo>
                  <a:cubicBezTo>
                    <a:pt x="527853" y="293786"/>
                    <a:pt x="456629" y="265211"/>
                    <a:pt x="394419" y="24726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25"/>
            <a:ext cx="8119200" cy="478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6"/>
              </a:buClr>
              <a:buSzPts val="3000"/>
              <a:buFont typeface="Overpass Black"/>
              <a:buNone/>
              <a:defRPr sz="3000">
                <a:solidFill>
                  <a:schemeClr val="accent6"/>
                </a:solidFill>
                <a:latin typeface="Overpass Black"/>
                <a:ea typeface="Overpass Black"/>
                <a:cs typeface="Overpass Black"/>
                <a:sym typeface="Overpass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100" y="1274750"/>
            <a:ext cx="7717800" cy="33246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rlow"/>
              <a:buChar char="●"/>
              <a:defRPr sz="1800">
                <a:solidFill>
                  <a:schemeClr val="dk1"/>
                </a:solidFill>
                <a:latin typeface="Barlow"/>
                <a:ea typeface="Barlow"/>
                <a:cs typeface="Barlow"/>
                <a:sym typeface="Barlow"/>
              </a:defRPr>
            </a:lvl1pPr>
            <a:lvl2pPr marL="914400" lvl="1"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5" r:id="rId6"/>
    <p:sldLayoutId id="214748367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jpg"/><Relationship Id="rId3" Type="http://schemas.microsoft.com/office/2007/relationships/hdphoto" Target="../media/hdphoto5.wdp"/><Relationship Id="rId7" Type="http://schemas.microsoft.com/office/2007/relationships/hdphoto" Target="../media/hdphoto3.wdp"/><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8.png"/><Relationship Id="rId5" Type="http://schemas.microsoft.com/office/2007/relationships/hdphoto" Target="../media/hdphoto1.wdp"/><Relationship Id="rId10" Type="http://schemas.microsoft.com/office/2007/relationships/hdphoto" Target="../media/hdphoto6.wdp"/><Relationship Id="rId4" Type="http://schemas.openxmlformats.org/officeDocument/2006/relationships/image" Target="../media/image6.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8.png"/><Relationship Id="rId5" Type="http://schemas.microsoft.com/office/2007/relationships/hdphoto" Target="../media/hdphoto2.wdp"/><Relationship Id="rId10" Type="http://schemas.openxmlformats.org/officeDocument/2006/relationships/image" Target="../media/image10.jpg"/><Relationship Id="rId4" Type="http://schemas.openxmlformats.org/officeDocument/2006/relationships/image" Target="../media/image7.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43" name="Google Shape;2121;p40">
            <a:extLst>
              <a:ext uri="{FF2B5EF4-FFF2-40B4-BE49-F238E27FC236}">
                <a16:creationId xmlns:a16="http://schemas.microsoft.com/office/drawing/2014/main" id="{FE4FC16E-DBCF-4F74-819E-74541E643C9C}"/>
              </a:ext>
            </a:extLst>
          </p:cNvPr>
          <p:cNvSpPr txBox="1">
            <a:spLocks noGrp="1"/>
          </p:cNvSpPr>
          <p:nvPr>
            <p:ph type="title"/>
          </p:nvPr>
        </p:nvSpPr>
        <p:spPr>
          <a:xfrm>
            <a:off x="1993744" y="863612"/>
            <a:ext cx="4849980" cy="440752"/>
          </a:xfrm>
          <a:prstGeom prst="rect">
            <a:avLst/>
          </a:prstGeom>
        </p:spPr>
        <p:txBody>
          <a:bodyPr spcFirstLastPara="1" wrap="square" lIns="91425" tIns="91425" rIns="91425" bIns="91425" anchor="ctr" anchorCtr="0">
            <a:noAutofit/>
          </a:bodyPr>
          <a:lstStyle/>
          <a:p>
            <a:pPr algn="ctr"/>
            <a:r>
              <a:rPr lang="en" sz="2800" err="1"/>
              <a:t>Bài</a:t>
            </a:r>
            <a:r>
              <a:rPr lang="en" sz="2800"/>
              <a:t> </a:t>
            </a:r>
            <a:r>
              <a:rPr lang="en" sz="2800" err="1"/>
              <a:t>thảo</a:t>
            </a:r>
            <a:r>
              <a:rPr lang="en" sz="2800"/>
              <a:t> </a:t>
            </a:r>
            <a:r>
              <a:rPr lang="en" sz="2800" err="1"/>
              <a:t>luận</a:t>
            </a:r>
            <a:endParaRPr lang="en" sz="2800" err="1">
              <a:solidFill>
                <a:srgbClr val="253B6E"/>
              </a:solidFill>
            </a:endParaRPr>
          </a:p>
        </p:txBody>
      </p:sp>
      <p:sp>
        <p:nvSpPr>
          <p:cNvPr id="44" name="Hộp Văn bản 43">
            <a:extLst>
              <a:ext uri="{FF2B5EF4-FFF2-40B4-BE49-F238E27FC236}">
                <a16:creationId xmlns:a16="http://schemas.microsoft.com/office/drawing/2014/main" id="{168AF9B2-4FB2-4946-B7FC-1523E8A4143C}"/>
              </a:ext>
            </a:extLst>
          </p:cNvPr>
          <p:cNvSpPr txBox="1"/>
          <p:nvPr/>
        </p:nvSpPr>
        <p:spPr>
          <a:xfrm>
            <a:off x="1419065" y="1451249"/>
            <a:ext cx="5984823" cy="1200329"/>
          </a:xfrm>
          <a:prstGeom prst="rect">
            <a:avLst/>
          </a:prstGeom>
          <a:noFill/>
        </p:spPr>
        <p:txBody>
          <a:bodyPr wrap="square" lIns="91440" tIns="45720" rIns="91440" bIns="45720" rtlCol="0" anchor="t">
            <a:spAutoFit/>
          </a:bodyPr>
          <a:lstStyle/>
          <a:p>
            <a:r>
              <a:rPr lang="vi-VN" sz="1800" b="1" i="0">
                <a:solidFill>
                  <a:srgbClr val="253B6E"/>
                </a:solidFill>
                <a:effectLst/>
              </a:rPr>
              <a:t>“</a:t>
            </a:r>
            <a:r>
              <a:rPr lang="vi-VN" sz="1800" b="1" err="1">
                <a:solidFill>
                  <a:srgbClr val="253B6E"/>
                </a:solidFill>
              </a:rPr>
              <a:t>Tác</a:t>
            </a:r>
            <a:r>
              <a:rPr lang="vi-VN" sz="1800" b="1">
                <a:solidFill>
                  <a:srgbClr val="253B6E"/>
                </a:solidFill>
              </a:rPr>
              <a:t> </a:t>
            </a:r>
            <a:r>
              <a:rPr lang="vi-VN" sz="1800" b="1" err="1">
                <a:solidFill>
                  <a:srgbClr val="253B6E"/>
                </a:solidFill>
              </a:rPr>
              <a:t>dụng</a:t>
            </a:r>
            <a:r>
              <a:rPr lang="vi-VN" sz="1800" b="1">
                <a:solidFill>
                  <a:srgbClr val="253B6E"/>
                </a:solidFill>
              </a:rPr>
              <a:t> </a:t>
            </a:r>
            <a:r>
              <a:rPr lang="vi-VN" sz="1800" b="1" err="1">
                <a:solidFill>
                  <a:srgbClr val="253B6E"/>
                </a:solidFill>
              </a:rPr>
              <a:t>của</a:t>
            </a:r>
            <a:r>
              <a:rPr lang="vi-VN" sz="1800" b="1">
                <a:solidFill>
                  <a:srgbClr val="253B6E"/>
                </a:solidFill>
              </a:rPr>
              <a:t> </a:t>
            </a:r>
            <a:r>
              <a:rPr lang="vi-VN" sz="1800" b="1" err="1">
                <a:solidFill>
                  <a:srgbClr val="253B6E"/>
                </a:solidFill>
              </a:rPr>
              <a:t>việc</a:t>
            </a:r>
            <a:r>
              <a:rPr lang="vi-VN" sz="1800" b="1">
                <a:solidFill>
                  <a:srgbClr val="253B6E"/>
                </a:solidFill>
              </a:rPr>
              <a:t> nghiên </a:t>
            </a:r>
            <a:r>
              <a:rPr lang="vi-VN" sz="1800" b="1" err="1">
                <a:solidFill>
                  <a:srgbClr val="253B6E"/>
                </a:solidFill>
              </a:rPr>
              <a:t>cứu</a:t>
            </a:r>
            <a:r>
              <a:rPr lang="vi-VN" sz="1800" b="1">
                <a:solidFill>
                  <a:srgbClr val="253B6E"/>
                </a:solidFill>
              </a:rPr>
              <a:t> </a:t>
            </a:r>
            <a:r>
              <a:rPr lang="vi-VN" sz="1800" b="1" err="1">
                <a:solidFill>
                  <a:srgbClr val="253B6E"/>
                </a:solidFill>
              </a:rPr>
              <a:t>Chính</a:t>
            </a:r>
            <a:r>
              <a:rPr lang="vi-VN" sz="1800" b="1">
                <a:solidFill>
                  <a:srgbClr val="253B6E"/>
                </a:solidFill>
              </a:rPr>
              <a:t> </a:t>
            </a:r>
            <a:r>
              <a:rPr lang="vi-VN" sz="1800" b="1" err="1">
                <a:solidFill>
                  <a:srgbClr val="253B6E"/>
                </a:solidFill>
              </a:rPr>
              <a:t>trị</a:t>
            </a:r>
            <a:r>
              <a:rPr lang="vi-VN" sz="1800" b="1">
                <a:solidFill>
                  <a:srgbClr val="253B6E"/>
                </a:solidFill>
              </a:rPr>
              <a:t> </a:t>
            </a:r>
            <a:r>
              <a:rPr lang="vi-VN" sz="1800" b="1" err="1">
                <a:solidFill>
                  <a:srgbClr val="253B6E"/>
                </a:solidFill>
              </a:rPr>
              <a:t>Mác</a:t>
            </a:r>
            <a:r>
              <a:rPr lang="vi-VN" sz="1800" b="1">
                <a:solidFill>
                  <a:srgbClr val="253B6E"/>
                </a:solidFill>
              </a:rPr>
              <a:t> </a:t>
            </a:r>
            <a:r>
              <a:rPr lang="vi-VN" sz="1800" b="1" err="1">
                <a:solidFill>
                  <a:srgbClr val="253B6E"/>
                </a:solidFill>
              </a:rPr>
              <a:t>Lênin</a:t>
            </a:r>
            <a:r>
              <a:rPr lang="vi-VN" sz="1800" b="1">
                <a:solidFill>
                  <a:srgbClr val="253B6E"/>
                </a:solidFill>
              </a:rPr>
              <a:t> </a:t>
            </a:r>
            <a:r>
              <a:rPr lang="vi-VN" sz="1800" b="1" err="1">
                <a:solidFill>
                  <a:srgbClr val="253B6E"/>
                </a:solidFill>
              </a:rPr>
              <a:t>đối</a:t>
            </a:r>
            <a:r>
              <a:rPr lang="vi-VN" sz="1800" b="1">
                <a:solidFill>
                  <a:srgbClr val="253B6E"/>
                </a:solidFill>
              </a:rPr>
              <a:t> </a:t>
            </a:r>
            <a:r>
              <a:rPr lang="vi-VN" sz="1800" b="1" err="1">
                <a:solidFill>
                  <a:srgbClr val="253B6E"/>
                </a:solidFill>
              </a:rPr>
              <a:t>với</a:t>
            </a:r>
            <a:r>
              <a:rPr lang="vi-VN" sz="1800" b="1">
                <a:solidFill>
                  <a:srgbClr val="253B6E"/>
                </a:solidFill>
              </a:rPr>
              <a:t> </a:t>
            </a:r>
            <a:r>
              <a:rPr lang="vi-VN" sz="1800" b="1" err="1">
                <a:solidFill>
                  <a:srgbClr val="253B6E"/>
                </a:solidFill>
              </a:rPr>
              <a:t>sự</a:t>
            </a:r>
            <a:r>
              <a:rPr lang="vi-VN" sz="1800" b="1">
                <a:solidFill>
                  <a:srgbClr val="253B6E"/>
                </a:solidFill>
              </a:rPr>
              <a:t> </a:t>
            </a:r>
            <a:r>
              <a:rPr lang="vi-VN" sz="1800" b="1" err="1">
                <a:solidFill>
                  <a:srgbClr val="253B6E"/>
                </a:solidFill>
              </a:rPr>
              <a:t>mở</a:t>
            </a:r>
            <a:r>
              <a:rPr lang="vi-VN" sz="1800" b="1">
                <a:solidFill>
                  <a:srgbClr val="253B6E"/>
                </a:solidFill>
              </a:rPr>
              <a:t> </a:t>
            </a:r>
            <a:r>
              <a:rPr lang="vi-VN" sz="1800" b="1" err="1">
                <a:solidFill>
                  <a:srgbClr val="253B6E"/>
                </a:solidFill>
              </a:rPr>
              <a:t>rộng</a:t>
            </a:r>
            <a:r>
              <a:rPr lang="vi-VN" sz="1800" b="1">
                <a:solidFill>
                  <a:srgbClr val="253B6E"/>
                </a:solidFill>
              </a:rPr>
              <a:t> </a:t>
            </a:r>
            <a:r>
              <a:rPr lang="vi-VN" sz="1800" b="1" err="1">
                <a:solidFill>
                  <a:srgbClr val="253B6E"/>
                </a:solidFill>
              </a:rPr>
              <a:t>thế</a:t>
            </a:r>
            <a:r>
              <a:rPr lang="vi-VN" sz="1800" b="1">
                <a:solidFill>
                  <a:srgbClr val="253B6E"/>
                </a:solidFill>
              </a:rPr>
              <a:t> </a:t>
            </a:r>
            <a:r>
              <a:rPr lang="vi-VN" sz="1800" b="1" err="1">
                <a:solidFill>
                  <a:srgbClr val="253B6E"/>
                </a:solidFill>
              </a:rPr>
              <a:t>giới</a:t>
            </a:r>
            <a:r>
              <a:rPr lang="vi-VN" sz="1800" b="1">
                <a:solidFill>
                  <a:srgbClr val="253B6E"/>
                </a:solidFill>
              </a:rPr>
              <a:t> quan </a:t>
            </a:r>
            <a:r>
              <a:rPr lang="vi-VN" sz="1800" b="1" err="1">
                <a:solidFill>
                  <a:srgbClr val="253B6E"/>
                </a:solidFill>
              </a:rPr>
              <a:t>của</a:t>
            </a:r>
            <a:r>
              <a:rPr lang="vi-VN" sz="1800" b="1">
                <a:solidFill>
                  <a:srgbClr val="253B6E"/>
                </a:solidFill>
              </a:rPr>
              <a:t> sinh viên </a:t>
            </a:r>
            <a:r>
              <a:rPr lang="vi-VN" sz="1800" b="1" err="1">
                <a:solidFill>
                  <a:srgbClr val="253B6E"/>
                </a:solidFill>
              </a:rPr>
              <a:t>đại</a:t>
            </a:r>
            <a:r>
              <a:rPr lang="vi-VN" sz="1800" b="1">
                <a:solidFill>
                  <a:srgbClr val="253B6E"/>
                </a:solidFill>
              </a:rPr>
              <a:t> </a:t>
            </a:r>
            <a:r>
              <a:rPr lang="vi-VN" sz="1800" b="1" err="1">
                <a:solidFill>
                  <a:srgbClr val="253B6E"/>
                </a:solidFill>
              </a:rPr>
              <a:t>học</a:t>
            </a:r>
            <a:r>
              <a:rPr lang="vi-VN" sz="1800" b="1">
                <a:solidFill>
                  <a:srgbClr val="253B6E"/>
                </a:solidFill>
              </a:rPr>
              <a:t> </a:t>
            </a:r>
            <a:r>
              <a:rPr lang="vi-VN" sz="1800" b="1" err="1">
                <a:solidFill>
                  <a:srgbClr val="253B6E"/>
                </a:solidFill>
              </a:rPr>
              <a:t>Bách</a:t>
            </a:r>
            <a:r>
              <a:rPr lang="vi-VN" sz="1800" b="1">
                <a:solidFill>
                  <a:srgbClr val="253B6E"/>
                </a:solidFill>
              </a:rPr>
              <a:t> Khoa </a:t>
            </a:r>
            <a:r>
              <a:rPr lang="vi-VN" sz="1800" b="1" err="1">
                <a:solidFill>
                  <a:srgbClr val="253B6E"/>
                </a:solidFill>
              </a:rPr>
              <a:t>Hà</a:t>
            </a:r>
            <a:r>
              <a:rPr lang="vi-VN" sz="1800" b="1">
                <a:solidFill>
                  <a:srgbClr val="253B6E"/>
                </a:solidFill>
              </a:rPr>
              <a:t> </a:t>
            </a:r>
            <a:r>
              <a:rPr lang="vi-VN" sz="1800" b="1" err="1">
                <a:solidFill>
                  <a:srgbClr val="253B6E"/>
                </a:solidFill>
              </a:rPr>
              <a:t>Nội</a:t>
            </a:r>
            <a:r>
              <a:rPr lang="vi-VN" sz="1800" b="1" i="0">
                <a:solidFill>
                  <a:srgbClr val="253B6E"/>
                </a:solidFill>
                <a:effectLst/>
              </a:rPr>
              <a:t>?”</a:t>
            </a:r>
          </a:p>
          <a:p>
            <a:endParaRPr lang="vi-VN" sz="1800" b="1">
              <a:solidFill>
                <a:srgbClr val="253B6E"/>
              </a:solidFill>
              <a:latin typeface="+mn-lt"/>
            </a:endParaRPr>
          </a:p>
        </p:txBody>
      </p:sp>
      <p:sp>
        <p:nvSpPr>
          <p:cNvPr id="46" name="Google Shape;2122;p40">
            <a:extLst>
              <a:ext uri="{FF2B5EF4-FFF2-40B4-BE49-F238E27FC236}">
                <a16:creationId xmlns:a16="http://schemas.microsoft.com/office/drawing/2014/main" id="{5B518146-B037-4519-BE73-275645F99E95}"/>
              </a:ext>
            </a:extLst>
          </p:cNvPr>
          <p:cNvSpPr txBox="1">
            <a:spLocks noGrp="1"/>
          </p:cNvSpPr>
          <p:nvPr>
            <p:ph type="subTitle" idx="1"/>
          </p:nvPr>
        </p:nvSpPr>
        <p:spPr>
          <a:xfrm>
            <a:off x="1419417" y="2203460"/>
            <a:ext cx="7028834" cy="1923375"/>
          </a:xfrm>
          <a:prstGeom prst="rect">
            <a:avLst/>
          </a:prstGeom>
        </p:spPr>
        <p:txBody>
          <a:bodyPr spcFirstLastPara="1" wrap="square" lIns="91425" tIns="45700" rIns="91425" bIns="45700" anchor="ctr" anchorCtr="0">
            <a:noAutofit/>
          </a:bodyPr>
          <a:lstStyle/>
          <a:p>
            <a:pPr marL="0" indent="0">
              <a:spcAft>
                <a:spcPts val="500"/>
              </a:spcAft>
            </a:pPr>
            <a:r>
              <a:rPr lang="vi-VN" sz="1600" dirty="0">
                <a:latin typeface="Arial"/>
              </a:rPr>
              <a:t>Nhóm thực hiện :</a:t>
            </a:r>
            <a:endParaRPr lang="en-US" sz="1600" dirty="0">
              <a:latin typeface="Arial"/>
            </a:endParaRPr>
          </a:p>
          <a:p>
            <a:pPr marL="0" indent="0"/>
            <a:r>
              <a:rPr lang="vi-VN" sz="1600" dirty="0">
                <a:latin typeface="Arial"/>
              </a:rPr>
              <a:t>Nguyễn Huy Linh </a:t>
            </a:r>
            <a:r>
              <a:rPr lang="en-US" sz="1600" dirty="0">
                <a:latin typeface="Arial"/>
              </a:rPr>
              <a:t>      </a:t>
            </a:r>
            <a:r>
              <a:rPr lang="vi-VN" sz="1600" dirty="0">
                <a:latin typeface="Arial"/>
              </a:rPr>
              <a:t>201946</a:t>
            </a:r>
            <a:r>
              <a:rPr lang="en-US" sz="1600" dirty="0">
                <a:latin typeface="Arial"/>
              </a:rPr>
              <a:t>04</a:t>
            </a:r>
          </a:p>
          <a:p>
            <a:pPr marL="0" indent="0"/>
            <a:r>
              <a:rPr lang="vi-VN" sz="1600" dirty="0">
                <a:latin typeface="Arial"/>
              </a:rPr>
              <a:t>Nguyễn Tuấn Nam  </a:t>
            </a:r>
            <a:r>
              <a:rPr lang="en-US" sz="1600" dirty="0">
                <a:latin typeface="Arial"/>
              </a:rPr>
              <a:t>   </a:t>
            </a:r>
            <a:r>
              <a:rPr lang="vi-VN" sz="1600" dirty="0">
                <a:latin typeface="Arial"/>
              </a:rPr>
              <a:t>20194629</a:t>
            </a:r>
          </a:p>
          <a:p>
            <a:pPr marL="0" indent="0"/>
            <a:r>
              <a:rPr lang="vi-VN" sz="1600" dirty="0">
                <a:latin typeface="Arial"/>
              </a:rPr>
              <a:t>Trần Quang Thưởng  20194684</a:t>
            </a:r>
          </a:p>
        </p:txBody>
      </p:sp>
    </p:spTree>
    <p:extLst>
      <p:ext uri="{BB962C8B-B14F-4D97-AF65-F5344CB8AC3E}">
        <p14:creationId xmlns:p14="http://schemas.microsoft.com/office/powerpoint/2010/main" val="2841864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ùa Vẽ Tay Hoạt Hình Tuyển Dụng Người Tuyển Dụng Hình ảnh | Định dạng hình  ảnh PSD 611632066| vn.lovepik.com"/>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163" b="90000" l="1279" r="97791">
                        <a14:foregroundMark x1="80930" y1="28140" x2="80930" y2="28140"/>
                        <a14:foregroundMark x1="72558" y1="25698" x2="72558" y2="25698"/>
                        <a14:foregroundMark x1="75698" y1="24419" x2="75698" y2="24419"/>
                      </a14:backgroundRemoval>
                    </a14:imgEffect>
                  </a14:imgLayer>
                </a14:imgProps>
              </a:ext>
              <a:ext uri="{28A0092B-C50C-407E-A947-70E740481C1C}">
                <a14:useLocalDpi xmlns:a14="http://schemas.microsoft.com/office/drawing/2010/main" val="0"/>
              </a:ext>
            </a:extLst>
          </a:blip>
          <a:srcRect/>
          <a:stretch>
            <a:fillRect/>
          </a:stretch>
        </p:blipFill>
        <p:spPr bwMode="auto">
          <a:xfrm>
            <a:off x="-61510" y="1176886"/>
            <a:ext cx="3633592" cy="3633593"/>
          </a:xfrm>
          <a:prstGeom prst="rect">
            <a:avLst/>
          </a:prstGeom>
          <a:noFill/>
          <a:extLst>
            <a:ext uri="{909E8E84-426E-40DD-AFC4-6F175D3DCCD1}">
              <a14:hiddenFill xmlns:a14="http://schemas.microsoft.com/office/drawing/2010/main">
                <a:solidFill>
                  <a:srgbClr val="FFFFFF"/>
                </a:solidFill>
              </a14:hiddenFill>
            </a:ext>
          </a:extLst>
        </p:spPr>
      </p:pic>
      <p:pic>
        <p:nvPicPr>
          <p:cNvPr id="10" name="Hình ảnh 9" descr="Ảnh có chứa đồ họa véc-tơ&#10;&#10;Mô tả được tự động tạo">
            <a:extLst>
              <a:ext uri="{FF2B5EF4-FFF2-40B4-BE49-F238E27FC236}">
                <a16:creationId xmlns:a16="http://schemas.microsoft.com/office/drawing/2014/main" id="{162074F9-8F19-E27A-F968-C05C4D2BC2E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56" b="96111" l="10000" r="90000">
                        <a14:foregroundMark x1="35556" y1="23333" x2="35556" y2="23333"/>
                        <a14:foregroundMark x1="35556" y1="23333" x2="35556" y2="23333"/>
                        <a14:foregroundMark x1="35556" y1="4444" x2="35556" y2="4444"/>
                        <a14:foregroundMark x1="34306" y1="3194" x2="34306" y2="3194"/>
                        <a14:foregroundMark x1="37222" y1="35278" x2="37222" y2="35278"/>
                        <a14:foregroundMark x1="37222" y1="35278" x2="37222" y2="35278"/>
                        <a14:foregroundMark x1="47500" y1="34028" x2="47500" y2="34028"/>
                        <a14:foregroundMark x1="37222" y1="39444" x2="37222" y2="39444"/>
                        <a14:foregroundMark x1="37222" y1="39722" x2="37222" y2="39722"/>
                        <a14:foregroundMark x1="39722" y1="59583" x2="39722" y2="59583"/>
                        <a14:foregroundMark x1="39722" y1="59583" x2="39722" y2="59583"/>
                        <a14:foregroundMark x1="38472" y1="39028" x2="38472" y2="39028"/>
                        <a14:foregroundMark x1="38472" y1="39028" x2="38472" y2="39028"/>
                        <a14:foregroundMark x1="35972" y1="53750" x2="35139" y2="56667"/>
                        <a14:foregroundMark x1="35556" y1="70694" x2="35556" y2="70694"/>
                        <a14:foregroundMark x1="35556" y1="70694" x2="35556" y2="70694"/>
                        <a14:foregroundMark x1="35556" y1="70694" x2="35556" y2="70694"/>
                        <a14:foregroundMark x1="35556" y1="70694" x2="35556" y2="70694"/>
                        <a14:foregroundMark x1="35556" y1="70694" x2="35556" y2="70694"/>
                        <a14:foregroundMark x1="34722" y1="69028" x2="32361" y2="67778"/>
                        <a14:foregroundMark x1="29444" y1="65278" x2="29444" y2="65278"/>
                        <a14:foregroundMark x1="30694" y1="53750" x2="31944" y2="53750"/>
                        <a14:foregroundMark x1="43472" y1="62361" x2="43472" y2="62361"/>
                        <a14:foregroundMark x1="47083" y1="71944" x2="47083" y2="71944"/>
                        <a14:foregroundMark x1="50833" y1="73889" x2="50833" y2="73889"/>
                        <a14:foregroundMark x1="43889" y1="95000" x2="43889" y2="95000"/>
                        <a14:foregroundMark x1="27778" y1="91250" x2="27778" y2="91250"/>
                        <a14:foregroundMark x1="26111" y1="95278" x2="26111" y2="95278"/>
                        <a14:foregroundMark x1="25278" y1="95278" x2="25278" y2="95278"/>
                        <a14:foregroundMark x1="21667" y1="89167" x2="21667" y2="89167"/>
                        <a14:foregroundMark x1="29028" y1="92500" x2="29028" y2="92500"/>
                        <a14:foregroundMark x1="27361" y1="92083" x2="27361" y2="92083"/>
                        <a14:foregroundMark x1="17083" y1="87500" x2="17083" y2="87500"/>
                        <a14:foregroundMark x1="17500" y1="80139" x2="17500" y2="80139"/>
                        <a14:foregroundMark x1="22778" y1="84583" x2="22778" y2="84583"/>
                        <a14:foregroundMark x1="24861" y1="66111" x2="24861" y2="66111"/>
                        <a14:foregroundMark x1="30694" y1="80139" x2="30694" y2="80139"/>
                        <a14:foregroundMark x1="30278" y1="80139" x2="29028" y2="76389"/>
                        <a14:foregroundMark x1="33889" y1="29444" x2="33889" y2="29444"/>
                        <a14:foregroundMark x1="37639" y1="42222" x2="37639" y2="42222"/>
                        <a14:foregroundMark x1="33472" y1="27083" x2="33472" y2="27083"/>
                        <a14:foregroundMark x1="33889" y1="18750" x2="33889" y2="18750"/>
                        <a14:foregroundMark x1="33472" y1="8889" x2="33472" y2="8889"/>
                        <a14:foregroundMark x1="33472" y1="8889" x2="33472" y2="8889"/>
                        <a14:foregroundMark x1="30694" y1="19167" x2="31528" y2="22083"/>
                        <a14:foregroundMark x1="31528" y1="26667" x2="31528" y2="27917"/>
                        <a14:foregroundMark x1="31528" y1="28611" x2="31528" y2="28611"/>
                        <a14:foregroundMark x1="36389" y1="40972" x2="36389" y2="40972"/>
                        <a14:foregroundMark x1="36389" y1="40972" x2="36389" y2="40972"/>
                        <a14:foregroundMark x1="36389" y1="40972" x2="36389" y2="40972"/>
                        <a14:foregroundMark x1="35972" y1="39722" x2="35972" y2="37361"/>
                        <a14:foregroundMark x1="35972" y1="36944" x2="36806" y2="34028"/>
                        <a14:foregroundMark x1="36806" y1="34028" x2="34722" y2="33611"/>
                        <a14:foregroundMark x1="27361" y1="34444" x2="27361" y2="34444"/>
                        <a14:foregroundMark x1="30278" y1="26667" x2="30278" y2="26667"/>
                        <a14:foregroundMark x1="25694" y1="23333" x2="25694" y2="23333"/>
                        <a14:foregroundMark x1="23611" y1="23333" x2="23611" y2="23333"/>
                        <a14:foregroundMark x1="22083" y1="27083" x2="22361" y2="28333"/>
                        <a14:foregroundMark x1="22361" y1="28611" x2="20417" y2="27500"/>
                        <a14:foregroundMark x1="34306" y1="29861" x2="34306" y2="29861"/>
                        <a14:foregroundMark x1="29861" y1="29861" x2="28611" y2="28333"/>
                        <a14:foregroundMark x1="26111" y1="23750" x2="26111" y2="23750"/>
                        <a14:foregroundMark x1="26111" y1="23750" x2="26111" y2="23750"/>
                        <a14:foregroundMark x1="26528" y1="23750" x2="26528" y2="23750"/>
                        <a14:foregroundMark x1="33472" y1="20417" x2="33472" y2="20417"/>
                        <a14:foregroundMark x1="43889" y1="24167" x2="43889" y2="24167"/>
                        <a14:foregroundMark x1="43889" y1="19583" x2="43889" y2="19583"/>
                        <a14:foregroundMark x1="44583" y1="21250" x2="44583" y2="21250"/>
                        <a14:foregroundMark x1="44583" y1="21250" x2="44583" y2="21250"/>
                        <a14:foregroundMark x1="44583" y1="21250" x2="47917" y2="29028"/>
                        <a14:foregroundMark x1="38889" y1="16806" x2="41806" y2="22500"/>
                        <a14:foregroundMark x1="42639" y1="23333" x2="42639" y2="23333"/>
                        <a14:foregroundMark x1="42222" y1="21667" x2="42222" y2="21667"/>
                        <a14:foregroundMark x1="43472" y1="29861" x2="43472" y2="29861"/>
                        <a14:foregroundMark x1="41389" y1="25833" x2="41389" y2="25833"/>
                        <a14:foregroundMark x1="41389" y1="25833" x2="41389" y2="25833"/>
                        <a14:foregroundMark x1="40139" y1="29444" x2="40139" y2="29444"/>
                        <a14:foregroundMark x1="41389" y1="31111" x2="41389" y2="31111"/>
                        <a14:foregroundMark x1="38472" y1="34861" x2="32361" y2="35694"/>
                        <a14:foregroundMark x1="30278" y1="34861" x2="28194" y2="34444"/>
                        <a14:foregroundMark x1="25278" y1="33611" x2="23611" y2="32361"/>
                        <a14:foregroundMark x1="22778" y1="31528" x2="22361" y2="28333"/>
                        <a14:foregroundMark x1="24028" y1="27500" x2="24028" y2="27500"/>
                        <a14:foregroundMark x1="24861" y1="29861" x2="29861" y2="28611"/>
                        <a14:foregroundMark x1="45000" y1="22917" x2="44306" y2="25417"/>
                        <a14:foregroundMark x1="43472" y1="27500" x2="43472" y2="27500"/>
                        <a14:foregroundMark x1="43472" y1="28333" x2="45000" y2="29028"/>
                        <a14:foregroundMark x1="50417" y1="36111" x2="50417" y2="36111"/>
                        <a14:foregroundMark x1="28194" y1="30278" x2="28194" y2="30278"/>
                        <a14:foregroundMark x1="28194" y1="32778" x2="29444" y2="30694"/>
                        <a14:foregroundMark x1="36389" y1="29028" x2="36389" y2="29028"/>
                        <a14:foregroundMark x1="38472" y1="26250" x2="38472" y2="26250"/>
                        <a14:foregroundMark x1="38889" y1="81806" x2="38889" y2="81806"/>
                        <a14:foregroundMark x1="43472" y1="78889" x2="43472" y2="78889"/>
                        <a14:foregroundMark x1="43889" y1="78889" x2="43889" y2="78889"/>
                        <a14:foregroundMark x1="31944" y1="80139" x2="31944" y2="80139"/>
                        <a14:foregroundMark x1="26528" y1="79306" x2="26528" y2="79306"/>
                        <a14:foregroundMark x1="21250" y1="75972" x2="21250" y2="75972"/>
                        <a14:foregroundMark x1="19583" y1="69861" x2="19583" y2="69861"/>
                        <a14:foregroundMark x1="17500" y1="70694" x2="17500" y2="70694"/>
                        <a14:foregroundMark x1="16667" y1="73056" x2="16667" y2="73056"/>
                        <a14:foregroundMark x1="15833" y1="72361" x2="15833" y2="72361"/>
                        <a14:foregroundMark x1="14167" y1="75972" x2="14167" y2="75972"/>
                        <a14:foregroundMark x1="17500" y1="81806" x2="17500" y2="81806"/>
                        <a14:foregroundMark x1="18750" y1="75556" x2="18750" y2="75556"/>
                        <a14:foregroundMark x1="19167" y1="80972" x2="19167" y2="80972"/>
                        <a14:foregroundMark x1="15417" y1="75972" x2="15417" y2="75972"/>
                        <a14:foregroundMark x1="17500" y1="78889" x2="17500" y2="78889"/>
                        <a14:foregroundMark x1="16250" y1="82639" x2="16250" y2="82639"/>
                        <a14:foregroundMark x1="12917" y1="78889" x2="12917" y2="78889"/>
                        <a14:foregroundMark x1="13333" y1="81389" x2="13333" y2="81389"/>
                        <a14:foregroundMark x1="12083" y1="77222" x2="12083" y2="77222"/>
                        <a14:foregroundMark x1="15833" y1="77222" x2="15833" y2="77222"/>
                        <a14:foregroundMark x1="16667" y1="74722" x2="16667" y2="74722"/>
                        <a14:foregroundMark x1="17500" y1="75556" x2="17500" y2="75556"/>
                        <a14:foregroundMark x1="16250" y1="79722" x2="16250" y2="79722"/>
                        <a14:foregroundMark x1="15833" y1="80139" x2="15833" y2="80139"/>
                        <a14:foregroundMark x1="15000" y1="78889" x2="15000" y2="78889"/>
                        <a14:foregroundMark x1="17083" y1="82639" x2="17083" y2="82639"/>
                        <a14:foregroundMark x1="17083" y1="82222" x2="17083" y2="82222"/>
                        <a14:foregroundMark x1="51250" y1="75556" x2="51250" y2="75556"/>
                        <a14:foregroundMark x1="51250" y1="75556" x2="51250" y2="75556"/>
                        <a14:foregroundMark x1="50833" y1="71944" x2="50833" y2="71944"/>
                        <a14:foregroundMark x1="50000" y1="68194" x2="50000" y2="68194"/>
                        <a14:foregroundMark x1="50000" y1="79306" x2="50000" y2="79306"/>
                        <a14:foregroundMark x1="51250" y1="77639" x2="51250" y2="77639"/>
                        <a14:foregroundMark x1="17500" y1="79722" x2="17500" y2="79722"/>
                        <a14:foregroundMark x1="17917" y1="82639" x2="19583" y2="82639"/>
                        <a14:foregroundMark x1="47500" y1="92917" x2="47500" y2="92917"/>
                        <a14:foregroundMark x1="43056" y1="92917" x2="43056" y2="92917"/>
                        <a14:foregroundMark x1="40972" y1="92917" x2="40972" y2="92917"/>
                        <a14:foregroundMark x1="40139" y1="90417" x2="40139" y2="90417"/>
                        <a14:foregroundMark x1="14167" y1="80972" x2="14167" y2="80972"/>
                        <a14:foregroundMark x1="13750" y1="80972" x2="13750" y2="80972"/>
                        <a14:foregroundMark x1="16250" y1="81806" x2="16250" y2="81806"/>
                        <a14:foregroundMark x1="11667" y1="83056" x2="13750" y2="83889"/>
                        <a14:foregroundMark x1="13333" y1="85000" x2="16250" y2="85000"/>
                        <a14:foregroundMark x1="20000" y1="77222" x2="20000" y2="77222"/>
                        <a14:foregroundMark x1="16667" y1="72778" x2="16667" y2="72778"/>
                        <a14:foregroundMark x1="16250" y1="69444" x2="16250" y2="69444"/>
                        <a14:foregroundMark x1="12917" y1="72361" x2="12917" y2="72361"/>
                        <a14:foregroundMark x1="22361" y1="43472" x2="22361" y2="43472"/>
                        <a14:foregroundMark x1="20833" y1="42639" x2="20833" y2="42639"/>
                        <a14:foregroundMark x1="23194" y1="42639" x2="23194" y2="42639"/>
                        <a14:foregroundMark x1="23194" y1="44306" x2="23194" y2="44306"/>
                        <a14:foregroundMark x1="20000" y1="39444" x2="20000" y2="39444"/>
                        <a14:foregroundMark x1="20000" y1="39444" x2="20000" y2="39444"/>
                        <a14:foregroundMark x1="17917" y1="34861" x2="17917" y2="34861"/>
                        <a14:foregroundMark x1="17500" y1="28333" x2="17500" y2="28333"/>
                        <a14:foregroundMark x1="17500" y1="26250" x2="17500" y2="26250"/>
                        <a14:foregroundMark x1="19167" y1="20833" x2="19167" y2="20833"/>
                        <a14:foregroundMark x1="18750" y1="14722" x2="18750" y2="14722"/>
                        <a14:foregroundMark x1="29028" y1="91667" x2="29028" y2="91667"/>
                        <a14:foregroundMark x1="29444" y1="87917" x2="29444" y2="87917"/>
                        <a14:foregroundMark x1="20417" y1="92917" x2="20417" y2="92917"/>
                        <a14:foregroundMark x1="18333" y1="93333" x2="18333" y2="93333"/>
                        <a14:foregroundMark x1="23194" y1="95278" x2="23194" y2="95278"/>
                        <a14:foregroundMark x1="20417" y1="95000" x2="20417" y2="95000"/>
                        <a14:foregroundMark x1="20000" y1="95278" x2="18750" y2="95000"/>
                        <a14:foregroundMark x1="17500" y1="95000" x2="17500" y2="95000"/>
                        <a14:foregroundMark x1="19167" y1="92500" x2="19167" y2="92500"/>
                        <a14:foregroundMark x1="17917" y1="92917" x2="17917" y2="92917"/>
                        <a14:foregroundMark x1="16667" y1="95000" x2="16667" y2="95000"/>
                        <a14:foregroundMark x1="19583" y1="92500" x2="19583" y2="92500"/>
                        <a14:foregroundMark x1="44306" y1="92500" x2="44306" y2="92500"/>
                        <a14:foregroundMark x1="45417" y1="92500" x2="45417" y2="92500"/>
                        <a14:foregroundMark x1="45417" y1="92500" x2="45417" y2="92500"/>
                        <a14:foregroundMark x1="39722" y1="95278" x2="39722" y2="95278"/>
                        <a14:foregroundMark x1="51667" y1="92917" x2="51667" y2="92917"/>
                        <a14:foregroundMark x1="50417" y1="93750" x2="50417" y2="93750"/>
                        <a14:foregroundMark x1="49167" y1="93750" x2="49167" y2="93750"/>
                        <a14:foregroundMark x1="50417" y1="92083" x2="50417" y2="92083"/>
                        <a14:foregroundMark x1="52500" y1="92083" x2="52500" y2="92083"/>
                        <a14:foregroundMark x1="52500" y1="93333" x2="52500" y2="93333"/>
                        <a14:foregroundMark x1="53333" y1="92917" x2="53333" y2="92917"/>
                        <a14:foregroundMark x1="17500" y1="34028" x2="17500" y2="34028"/>
                        <a14:foregroundMark x1="52500" y1="92500" x2="52500" y2="92500"/>
                        <a14:foregroundMark x1="50833" y1="92917" x2="50833" y2="92917"/>
                        <a14:foregroundMark x1="52917" y1="92917" x2="52917" y2="92917"/>
                        <a14:foregroundMark x1="53333" y1="92917" x2="53333" y2="92917"/>
                        <a14:foregroundMark x1="52917" y1="92917" x2="52917" y2="92917"/>
                        <a14:foregroundMark x1="52083" y1="92083" x2="50833" y2="92500"/>
                        <a14:foregroundMark x1="53333" y1="92917" x2="53333" y2="92917"/>
                        <a14:foregroundMark x1="53333" y1="92917" x2="53333" y2="92917"/>
                        <a14:foregroundMark x1="54167" y1="92083" x2="54167" y2="92083"/>
                        <a14:foregroundMark x1="54583" y1="93333" x2="54583" y2="93333"/>
                        <a14:foregroundMark x1="17917" y1="87083" x2="17917" y2="87083"/>
                        <a14:foregroundMark x1="20417" y1="89583" x2="20417" y2="89583"/>
                        <a14:foregroundMark x1="20417" y1="91667" x2="20417" y2="91667"/>
                        <a14:foregroundMark x1="20000" y1="90000" x2="20000" y2="90000"/>
                        <a14:foregroundMark x1="18333" y1="89167" x2="18333" y2="89167"/>
                        <a14:foregroundMark x1="18333" y1="89167" x2="18333" y2="89167"/>
                        <a14:foregroundMark x1="19167" y1="83056" x2="19167" y2="83056"/>
                        <a14:foregroundMark x1="32778" y1="83889" x2="32778" y2="83889"/>
                        <a14:foregroundMark x1="35972" y1="83889" x2="35972" y2="83889"/>
                        <a14:foregroundMark x1="35972" y1="83889" x2="35972" y2="83889"/>
                        <a14:foregroundMark x1="32361" y1="85000" x2="32361" y2="85000"/>
                        <a14:foregroundMark x1="32361" y1="85000" x2="32361" y2="85000"/>
                        <a14:foregroundMark x1="28611" y1="85417" x2="28611" y2="85417"/>
                        <a14:foregroundMark x1="30278" y1="86667" x2="30278" y2="86667"/>
                        <a14:foregroundMark x1="31528" y1="90417" x2="33194" y2="90417"/>
                        <a14:foregroundMark x1="36389" y1="93750" x2="36389" y2="93750"/>
                        <a14:foregroundMark x1="38472" y1="89167" x2="38472" y2="89167"/>
                        <a14:foregroundMark x1="39722" y1="86667" x2="39722" y2="86667"/>
                        <a14:foregroundMark x1="39722" y1="87083" x2="39722" y2="87083"/>
                        <a14:foregroundMark x1="38472" y1="90417" x2="38472" y2="90417"/>
                        <a14:foregroundMark x1="37639" y1="93750" x2="37639" y2="93750"/>
                        <a14:foregroundMark x1="50417" y1="94583" x2="53750" y2="92500"/>
                        <a14:foregroundMark x1="54167" y1="93333" x2="54167" y2="93333"/>
                        <a14:foregroundMark x1="52500" y1="92500" x2="48750" y2="91667"/>
                        <a14:foregroundMark x1="47500" y1="90833" x2="47500" y2="90833"/>
                        <a14:foregroundMark x1="46667" y1="90000" x2="46667" y2="90000"/>
                        <a14:foregroundMark x1="47917" y1="90000" x2="47917" y2="90000"/>
                        <a14:foregroundMark x1="43472" y1="87500" x2="43472" y2="87500"/>
                        <a14:foregroundMark x1="46667" y1="83889" x2="46667" y2="83889"/>
                        <a14:foregroundMark x1="53333" y1="71944" x2="53333" y2="71944"/>
                        <a14:foregroundMark x1="52083" y1="67778" x2="52083" y2="67778"/>
                        <a14:foregroundMark x1="51667" y1="63611" x2="51667" y2="63611"/>
                        <a14:foregroundMark x1="50833" y1="17917" x2="50833" y2="17917"/>
                        <a14:foregroundMark x1="49583" y1="14722" x2="49583" y2="14722"/>
                        <a14:foregroundMark x1="49167" y1="11389" x2="49167" y2="11389"/>
                        <a14:foregroundMark x1="50417" y1="20000" x2="51667" y2="20000"/>
                        <a14:foregroundMark x1="52083" y1="26250" x2="50833" y2="27083"/>
                        <a14:foregroundMark x1="50417" y1="34028" x2="50417" y2="34028"/>
                        <a14:foregroundMark x1="47917" y1="44722" x2="46667" y2="44722"/>
                        <a14:foregroundMark x1="47500" y1="81389" x2="47500" y2="81389"/>
                        <a14:foregroundMark x1="49583" y1="78056" x2="49583" y2="78056"/>
                        <a14:foregroundMark x1="48750" y1="73472" x2="48750" y2="73472"/>
                        <a14:foregroundMark x1="48750" y1="69861" x2="48750" y2="69861"/>
                        <a14:foregroundMark x1="48333" y1="67778" x2="48333" y2="67778"/>
                        <a14:foregroundMark x1="48333" y1="67778" x2="48333" y2="67778"/>
                        <a14:foregroundMark x1="47500" y1="76389" x2="47500" y2="76389"/>
                        <a14:foregroundMark x1="50417" y1="78056" x2="50417" y2="78056"/>
                        <a14:foregroundMark x1="50417" y1="78056" x2="50417" y2="79722"/>
                        <a14:foregroundMark x1="44583" y1="77222" x2="44583" y2="77222"/>
                        <a14:foregroundMark x1="40139" y1="79722" x2="40139" y2="79722"/>
                        <a14:foregroundMark x1="22778" y1="82639" x2="22778" y2="82639"/>
                        <a14:foregroundMark x1="22778" y1="82639" x2="22778" y2="82639"/>
                        <a14:foregroundMark x1="20417" y1="90000" x2="20417" y2="90417"/>
                        <a14:foregroundMark x1="19583" y1="88750" x2="19583" y2="88750"/>
                        <a14:foregroundMark x1="18750" y1="87083" x2="18750" y2="87083"/>
                        <a14:foregroundMark x1="33194" y1="95000" x2="33194" y2="95000"/>
                        <a14:foregroundMark x1="28611" y1="95278" x2="28611" y2="95278"/>
                        <a14:foregroundMark x1="26528" y1="87500" x2="26528" y2="87500"/>
                        <a14:foregroundMark x1="48333" y1="77222" x2="48333" y2="77222"/>
                        <a14:foregroundMark x1="50000" y1="72361" x2="50000" y2="72361"/>
                        <a14:foregroundMark x1="49167" y1="78889" x2="49167" y2="78889"/>
                        <a14:foregroundMark x1="47500" y1="83472" x2="47500" y2="83472"/>
                        <a14:foregroundMark x1="29861" y1="95278" x2="29861" y2="95278"/>
                        <a14:foregroundMark x1="26944" y1="95278" x2="26944" y2="95278"/>
                        <a14:foregroundMark x1="25694" y1="5278" x2="25694" y2="5278"/>
                        <a14:foregroundMark x1="26944" y1="6111" x2="26944" y2="6111"/>
                        <a14:foregroundMark x1="20417" y1="8472" x2="20417" y2="8472"/>
                        <a14:foregroundMark x1="21250" y1="10139" x2="25694" y2="9722"/>
                        <a14:foregroundMark x1="29444" y1="3611" x2="28194" y2="3611"/>
                        <a14:foregroundMark x1="27361" y1="6389" x2="27361" y2="6389"/>
                        <a14:foregroundMark x1="27361" y1="4861" x2="27361" y2="4861"/>
                        <a14:foregroundMark x1="24861" y1="8472" x2="24861" y2="8472"/>
                        <a14:foregroundMark x1="20417" y1="10556" x2="20417" y2="10556"/>
                        <a14:foregroundMark x1="22778" y1="7639" x2="22778" y2="7639"/>
                        <a14:foregroundMark x1="21250" y1="8889" x2="21250" y2="8889"/>
                        <a14:foregroundMark x1="19167" y1="10556" x2="19167" y2="10556"/>
                        <a14:foregroundMark x1="18333" y1="10972" x2="18333" y2="10972"/>
                        <a14:foregroundMark x1="44306" y1="7222" x2="44306" y2="7222"/>
                        <a14:foregroundMark x1="41389" y1="4861" x2="41389" y2="4861"/>
                        <a14:foregroundMark x1="44306" y1="7639" x2="44306" y2="7639"/>
                        <a14:foregroundMark x1="48333" y1="8889" x2="48333" y2="8889"/>
                        <a14:foregroundMark x1="52083" y1="22083" x2="52083" y2="22083"/>
                        <a14:foregroundMark x1="47500" y1="10139" x2="47500" y2="10139"/>
                        <a14:foregroundMark x1="44583" y1="7639" x2="44583" y2="7639"/>
                        <a14:foregroundMark x1="40972" y1="5278" x2="40972" y2="5278"/>
                        <a14:foregroundMark x1="52500" y1="32361" x2="52500" y2="33611"/>
                        <a14:foregroundMark x1="50833" y1="38194" x2="50833" y2="38194"/>
                        <a14:foregroundMark x1="54167" y1="75139" x2="54167" y2="75139"/>
                        <a14:foregroundMark x1="50833" y1="15972" x2="50833" y2="15972"/>
                        <a14:foregroundMark x1="38056" y1="91250" x2="38056" y2="91250"/>
                        <a14:foregroundMark x1="36389" y1="92500" x2="36389" y2="92500"/>
                        <a14:foregroundMark x1="51250" y1="36944" x2="51250" y2="36944"/>
                        <a14:foregroundMark x1="36806" y1="93750" x2="36806" y2="93750"/>
                        <a14:foregroundMark x1="34306" y1="92917" x2="34306" y2="92917"/>
                        <a14:foregroundMark x1="41389" y1="95278" x2="41389" y2="95278"/>
                        <a14:foregroundMark x1="41389" y1="95278" x2="41389" y2="95278"/>
                        <a14:foregroundMark x1="41389" y1="95278" x2="41389" y2="95278"/>
                        <a14:foregroundMark x1="41389" y1="95278" x2="41389" y2="95278"/>
                        <a14:foregroundMark x1="41389" y1="95278" x2="41389" y2="95278"/>
                        <a14:foregroundMark x1="41389" y1="95278" x2="41389" y2="95278"/>
                        <a14:foregroundMark x1="50000" y1="95278" x2="50000" y2="95278"/>
                        <a14:foregroundMark x1="48750" y1="96111" x2="48750" y2="96111"/>
                        <a14:foregroundMark x1="26111" y1="43472" x2="26111" y2="43472"/>
                        <a14:foregroundMark x1="31111" y1="42639" x2="31111" y2="42639"/>
                        <a14:foregroundMark x1="31111" y1="42639" x2="31111" y2="42639"/>
                        <a14:foregroundMark x1="29861" y1="39444" x2="29861" y2="39444"/>
                        <a14:foregroundMark x1="42639" y1="39722" x2="42639" y2="39722"/>
                        <a14:foregroundMark x1="43056" y1="36528" x2="43056" y2="36528"/>
                        <a14:foregroundMark x1="45000" y1="36528" x2="45417" y2="39722"/>
                        <a14:foregroundMark x1="38889" y1="44722" x2="34722" y2="52083"/>
                        <a14:foregroundMark x1="34722" y1="64444" x2="34722" y2="66111"/>
                        <a14:foregroundMark x1="36389" y1="69444" x2="36389" y2="69444"/>
                        <a14:foregroundMark x1="36806" y1="71111" x2="35972" y2="73472"/>
                        <a14:foregroundMark x1="34722" y1="74722" x2="33194" y2="73472"/>
                        <a14:foregroundMark x1="29861" y1="68611" x2="29861" y2="68611"/>
                        <a14:foregroundMark x1="29028" y1="65278" x2="35139" y2="60833"/>
                        <a14:foregroundMark x1="39722" y1="58750" x2="39722" y2="58750"/>
                        <a14:foregroundMark x1="41806" y1="71944" x2="41806" y2="71944"/>
                        <a14:foregroundMark x1="41389" y1="71944" x2="39722" y2="70278"/>
                        <a14:foregroundMark x1="39306" y1="63611" x2="40139" y2="61250"/>
                        <a14:foregroundMark x1="41389" y1="59583" x2="41806" y2="57500"/>
                        <a14:foregroundMark x1="41806" y1="57500" x2="41806" y2="55833"/>
                        <a14:foregroundMark x1="41806" y1="55833" x2="41806" y2="55833"/>
                        <a14:foregroundMark x1="45417" y1="61667" x2="45417" y2="64861"/>
                        <a14:foregroundMark x1="45417" y1="65694" x2="45000" y2="67778"/>
                        <a14:foregroundMark x1="45417" y1="73472" x2="45417" y2="77639"/>
                        <a14:foregroundMark x1="45000" y1="80972" x2="45000" y2="80972"/>
                        <a14:foregroundMark x1="43472" y1="81389" x2="42222" y2="82222"/>
                        <a14:foregroundMark x1="40556" y1="81806" x2="38056" y2="80556"/>
                        <a14:foregroundMark x1="37639" y1="80556" x2="32361" y2="79722"/>
                        <a14:foregroundMark x1="28194" y1="78889" x2="28194" y2="78889"/>
                        <a14:foregroundMark x1="27361" y1="78472" x2="24028" y2="78472"/>
                        <a14:foregroundMark x1="25694" y1="73889" x2="29444" y2="73889"/>
                        <a14:foregroundMark x1="31528" y1="72361" x2="31528" y2="72361"/>
                        <a14:foregroundMark x1="31944" y1="70278" x2="30278" y2="69444"/>
                        <a14:foregroundMark x1="27361" y1="67361" x2="27361" y2="67361"/>
                        <a14:foregroundMark x1="25694" y1="65694" x2="25694" y2="61667"/>
                        <a14:foregroundMark x1="26111" y1="60833" x2="27361" y2="59167"/>
                        <a14:foregroundMark x1="27778" y1="58333" x2="31111" y2="57083"/>
                        <a14:foregroundMark x1="41806" y1="55833" x2="41806" y2="55833"/>
                        <a14:foregroundMark x1="42222" y1="55833" x2="41389" y2="53333"/>
                        <a14:foregroundMark x1="41389" y1="51667" x2="41389" y2="51667"/>
                        <a14:foregroundMark x1="41806" y1="52083" x2="43889" y2="55833"/>
                        <a14:foregroundMark x1="44583" y1="60000" x2="44583" y2="60000"/>
                        <a14:foregroundMark x1="40139" y1="57917" x2="39722" y2="56250"/>
                        <a14:foregroundMark x1="39722" y1="55000" x2="39306" y2="53750"/>
                        <a14:backgroundMark x1="55694" y1="54583" x2="55694" y2="54583"/>
                        <a14:backgroundMark x1="55000" y1="55833" x2="55000" y2="55833"/>
                        <a14:backgroundMark x1="58194" y1="61944" x2="58194" y2="61944"/>
                        <a14:backgroundMark x1="53333" y1="28611" x2="53333" y2="28611"/>
                        <a14:backgroundMark x1="53750" y1="31944" x2="53750" y2="31944"/>
                        <a14:backgroundMark x1="53333" y1="30694" x2="53333" y2="30694"/>
                      </a14:backgroundRemoval>
                    </a14:imgEffect>
                  </a14:imgLayer>
                </a14:imgProps>
              </a:ext>
            </a:extLst>
          </a:blip>
          <a:stretch>
            <a:fillRect/>
          </a:stretch>
        </p:blipFill>
        <p:spPr>
          <a:xfrm>
            <a:off x="5425473" y="1858895"/>
            <a:ext cx="2743200" cy="2743200"/>
          </a:xfrm>
          <a:prstGeom prst="rect">
            <a:avLst/>
          </a:prstGeom>
        </p:spPr>
      </p:pic>
      <p:grpSp>
        <p:nvGrpSpPr>
          <p:cNvPr id="14" name="Group 13"/>
          <p:cNvGrpSpPr/>
          <p:nvPr/>
        </p:nvGrpSpPr>
        <p:grpSpPr>
          <a:xfrm>
            <a:off x="6589821" y="898941"/>
            <a:ext cx="1655037" cy="1162398"/>
            <a:chOff x="3811628" y="1843939"/>
            <a:chExt cx="1655037" cy="1162398"/>
          </a:xfrm>
        </p:grpSpPr>
        <p:sp>
          <p:nvSpPr>
            <p:cNvPr id="15" name="Oval Callout 14"/>
            <p:cNvSpPr/>
            <p:nvPr/>
          </p:nvSpPr>
          <p:spPr>
            <a:xfrm>
              <a:off x="3811628" y="1843939"/>
              <a:ext cx="1655037" cy="1162398"/>
            </a:xfrm>
            <a:prstGeom prst="wedgeEllipseCallout">
              <a:avLst/>
            </a:prstGeom>
            <a:solidFill>
              <a:srgbClr val="FFEF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Mặt với những giọt nước Mắt của niềm Vui biểu Cảm xúc mặt Nghĩ rằng Văn bản  tin nhắn - Xúc png tải về - Miễn phí trong suốt Màu Vàng png">
              <a:extLst>
                <a:ext uri="{FF2B5EF4-FFF2-40B4-BE49-F238E27FC236}">
                  <a16:creationId xmlns:a16="http://schemas.microsoft.com/office/drawing/2014/main" id="{304560B9-DFB7-425A-8419-08BB2F8A41E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149" b="97766" l="7667" r="95556">
                          <a14:foregroundMark x1="37444" y1="97766" x2="37444" y2="97766"/>
                          <a14:foregroundMark x1="28889" y1="92979" x2="28889" y2="92979"/>
                          <a14:foregroundMark x1="11222" y1="66596" x2="11222" y2="66596"/>
                          <a14:foregroundMark x1="7667" y1="51596" x2="7667" y2="51596"/>
                          <a14:foregroundMark x1="7667" y1="46915" x2="7667" y2="44149"/>
                          <a14:foregroundMark x1="7667" y1="41489" x2="7667" y2="41489"/>
                          <a14:foregroundMark x1="7667" y1="40106" x2="7667" y2="40106"/>
                          <a14:foregroundMark x1="26111" y1="12979" x2="31778" y2="10213"/>
                          <a14:foregroundMark x1="33889" y1="8830" x2="40333" y2="7553"/>
                          <a14:foregroundMark x1="41667" y1="6809" x2="53000" y2="4787"/>
                          <a14:foregroundMark x1="54444" y1="4149" x2="54444" y2="4149"/>
                          <a14:foregroundMark x1="58000" y1="4149" x2="62222" y2="5532"/>
                          <a14:foregroundMark x1="64333" y1="6170" x2="65111" y2="10213"/>
                          <a14:foregroundMark x1="94889" y1="49574" x2="94889" y2="49574"/>
                          <a14:foregroundMark x1="95556" y1="46915" x2="95556" y2="46915"/>
                        </a14:backgroundRemoval>
                      </a14:imgEffect>
                    </a14:imgLayer>
                  </a14:imgProps>
                </a:ext>
                <a:ext uri="{28A0092B-C50C-407E-A947-70E740481C1C}">
                  <a14:useLocalDpi xmlns:a14="http://schemas.microsoft.com/office/drawing/2010/main" val="0"/>
                </a:ext>
              </a:extLst>
            </a:blip>
            <a:srcRect/>
            <a:stretch>
              <a:fillRect/>
            </a:stretch>
          </p:blipFill>
          <p:spPr bwMode="auto">
            <a:xfrm>
              <a:off x="4274746" y="2048172"/>
              <a:ext cx="784152" cy="819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Hình ảnh 2" descr="Ảnh có chứa văn bản&#10;&#10;Mô tả được tạo tự động">
            <a:extLst>
              <a:ext uri="{FF2B5EF4-FFF2-40B4-BE49-F238E27FC236}">
                <a16:creationId xmlns:a16="http://schemas.microsoft.com/office/drawing/2014/main" id="{2A4E294F-BD07-4456-93C4-57B5FC8A8BC7}"/>
              </a:ext>
            </a:extLst>
          </p:cNvPr>
          <p:cNvPicPr>
            <a:picLocks noChangeAspect="1"/>
          </p:cNvPicPr>
          <p:nvPr/>
        </p:nvPicPr>
        <p:blipFill>
          <a:blip r:embed="rId8"/>
          <a:stretch>
            <a:fillRect/>
          </a:stretch>
        </p:blipFill>
        <p:spPr>
          <a:xfrm rot="395314">
            <a:off x="6639008" y="3054053"/>
            <a:ext cx="622449" cy="893214"/>
          </a:xfrm>
          <a:prstGeom prst="rect">
            <a:avLst/>
          </a:prstGeom>
          <a:ln>
            <a:noFill/>
          </a:ln>
          <a:effectLst>
            <a:innerShdw blurRad="63500" dist="50800" dir="10800000">
              <a:prstClr val="black">
                <a:alpha val="50000"/>
              </a:prstClr>
            </a:innerShdw>
            <a:reflection blurRad="12700" stA="30000" endPos="30000" dist="5000" dir="5400000" sy="-100000" algn="bl" rotWithShape="0"/>
            <a:softEdge rad="12700"/>
          </a:effectLst>
          <a:scene3d>
            <a:camera prst="perspectiveContrastingLeftFacing">
              <a:rot lat="300000" lon="19800000" rev="0"/>
            </a:camera>
            <a:lightRig rig="threePt" dir="t">
              <a:rot lat="0" lon="0" rev="2700000"/>
            </a:lightRig>
          </a:scene3d>
          <a:sp3d>
            <a:bevelT w="63500" h="50800"/>
          </a:sp3d>
        </p:spPr>
      </p:pic>
      <p:grpSp>
        <p:nvGrpSpPr>
          <p:cNvPr id="9" name="Group 8"/>
          <p:cNvGrpSpPr/>
          <p:nvPr/>
        </p:nvGrpSpPr>
        <p:grpSpPr>
          <a:xfrm>
            <a:off x="4164548" y="1002214"/>
            <a:ext cx="1670919" cy="1059125"/>
            <a:chOff x="4164548" y="1002214"/>
            <a:chExt cx="1670919" cy="1059125"/>
          </a:xfrm>
        </p:grpSpPr>
        <p:sp>
          <p:nvSpPr>
            <p:cNvPr id="12" name="Oval Callout 11"/>
            <p:cNvSpPr/>
            <p:nvPr/>
          </p:nvSpPr>
          <p:spPr>
            <a:xfrm flipH="1">
              <a:off x="4164548" y="1002214"/>
              <a:ext cx="1670919" cy="1059125"/>
            </a:xfrm>
            <a:prstGeom prst="wedgeEllipseCallout">
              <a:avLst/>
            </a:prstGeom>
            <a:solidFill>
              <a:srgbClr val="FFEF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Biểu tượng cảm xúc biểu tượng cảm xúc biểu tượng cảm xúc di động OK cử chỉ  clip nghệ thuật - cầu nguyện biểu tượng cảm xúc png png tải về -"/>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100000" l="0" r="100000">
                          <a14:foregroundMark x1="34778" y1="62750" x2="34778" y2="62750"/>
                          <a14:foregroundMark x1="41556" y1="71500" x2="41556" y2="71500"/>
                          <a14:foregroundMark x1="44667" y1="62125" x2="44667" y2="62125"/>
                          <a14:foregroundMark x1="26556" y1="64500" x2="26556" y2="64500"/>
                          <a14:foregroundMark x1="33333" y1="63375" x2="33333" y2="63375"/>
                          <a14:foregroundMark x1="41000" y1="62125" x2="41000" y2="62125"/>
                          <a14:foregroundMark x1="42556" y1="61625" x2="42556" y2="61625"/>
                          <a14:foregroundMark x1="47222" y1="61000" x2="47222" y2="61000"/>
                          <a14:foregroundMark x1="48333" y1="61000" x2="48333" y2="61000"/>
                          <a14:foregroundMark x1="49778" y1="59875" x2="49778" y2="59875"/>
                          <a14:foregroundMark x1="33333" y1="61000" x2="33333" y2="61000"/>
                          <a14:foregroundMark x1="27556" y1="61000" x2="27556" y2="61000"/>
                          <a14:foregroundMark x1="22889" y1="61625" x2="22889" y2="61625"/>
                          <a14:foregroundMark x1="22444" y1="61625" x2="22444" y2="61625"/>
                        </a14:backgroundRemoval>
                      </a14:imgEffect>
                    </a14:imgLayer>
                  </a14:imgProps>
                </a:ext>
                <a:ext uri="{28A0092B-C50C-407E-A947-70E740481C1C}">
                  <a14:useLocalDpi xmlns:a14="http://schemas.microsoft.com/office/drawing/2010/main" val="0"/>
                </a:ext>
              </a:extLst>
            </a:blip>
            <a:srcRect/>
            <a:stretch>
              <a:fillRect/>
            </a:stretch>
          </p:blipFill>
          <p:spPr bwMode="auto">
            <a:xfrm>
              <a:off x="4601380" y="1213542"/>
              <a:ext cx="797253" cy="70866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3100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barn(inVertical)">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3B39D771-C525-6AD8-D246-23F756CACFF4}"/>
              </a:ext>
            </a:extLst>
          </p:cNvPr>
          <p:cNvSpPr/>
          <p:nvPr/>
        </p:nvSpPr>
        <p:spPr>
          <a:xfrm>
            <a:off x="2939329" y="407774"/>
            <a:ext cx="2541670" cy="140787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err="1">
                <a:solidFill>
                  <a:srgbClr val="253B6E"/>
                </a:solidFill>
                <a:cs typeface="Arial"/>
              </a:rPr>
              <a:t>TỔNG</a:t>
            </a:r>
            <a:r>
              <a:rPr lang="en-US" sz="1800" b="1" dirty="0">
                <a:solidFill>
                  <a:srgbClr val="253B6E"/>
                </a:solidFill>
                <a:cs typeface="Arial"/>
              </a:rPr>
              <a:t> </a:t>
            </a:r>
            <a:r>
              <a:rPr lang="en-US" sz="1800" b="1" dirty="0" err="1">
                <a:solidFill>
                  <a:srgbClr val="253B6E"/>
                </a:solidFill>
                <a:cs typeface="Arial"/>
              </a:rPr>
              <a:t>KẾT</a:t>
            </a:r>
            <a:endParaRPr lang="en-US" sz="1800" b="1" dirty="0">
              <a:solidFill>
                <a:srgbClr val="253B6E"/>
              </a:solidFill>
              <a:cs typeface="Arial"/>
            </a:endParaRPr>
          </a:p>
        </p:txBody>
      </p:sp>
      <p:sp>
        <p:nvSpPr>
          <p:cNvPr id="10" name="Rectangle 9">
            <a:extLst>
              <a:ext uri="{FF2B5EF4-FFF2-40B4-BE49-F238E27FC236}">
                <a16:creationId xmlns:a16="http://schemas.microsoft.com/office/drawing/2014/main" id="{6F9510D9-8DAD-59A2-A157-6601242500E3}"/>
              </a:ext>
            </a:extLst>
          </p:cNvPr>
          <p:cNvSpPr/>
          <p:nvPr/>
        </p:nvSpPr>
        <p:spPr>
          <a:xfrm>
            <a:off x="184195" y="1759718"/>
            <a:ext cx="2816078" cy="120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err="1">
                <a:solidFill>
                  <a:srgbClr val="29364E"/>
                </a:solidFill>
                <a:ea typeface="+mn-lt"/>
                <a:cs typeface="+mn-lt"/>
              </a:rPr>
              <a:t>Nhận</a:t>
            </a:r>
            <a:r>
              <a:rPr lang="en-US" b="1" dirty="0">
                <a:solidFill>
                  <a:srgbClr val="29364E"/>
                </a:solidFill>
                <a:ea typeface="+mn-lt"/>
                <a:cs typeface="+mn-lt"/>
              </a:rPr>
              <a:t> </a:t>
            </a:r>
            <a:r>
              <a:rPr lang="en-US" b="1" dirty="0" err="1">
                <a:solidFill>
                  <a:srgbClr val="29364E"/>
                </a:solidFill>
                <a:ea typeface="+mn-lt"/>
                <a:cs typeface="+mn-lt"/>
              </a:rPr>
              <a:t>diện</a:t>
            </a:r>
            <a:r>
              <a:rPr lang="en-US" b="1" dirty="0">
                <a:solidFill>
                  <a:srgbClr val="29364E"/>
                </a:solidFill>
                <a:ea typeface="+mn-lt"/>
                <a:cs typeface="+mn-lt"/>
              </a:rPr>
              <a:t> </a:t>
            </a:r>
            <a:r>
              <a:rPr lang="en-US" b="1" dirty="0" err="1">
                <a:solidFill>
                  <a:srgbClr val="29364E"/>
                </a:solidFill>
                <a:ea typeface="+mn-lt"/>
                <a:cs typeface="+mn-lt"/>
              </a:rPr>
              <a:t>và</a:t>
            </a:r>
            <a:r>
              <a:rPr lang="en-US" b="1" dirty="0">
                <a:solidFill>
                  <a:srgbClr val="29364E"/>
                </a:solidFill>
                <a:ea typeface="+mn-lt"/>
                <a:cs typeface="+mn-lt"/>
              </a:rPr>
              <a:t> </a:t>
            </a:r>
            <a:r>
              <a:rPr lang="en-US" b="1" dirty="0" err="1">
                <a:solidFill>
                  <a:srgbClr val="29364E"/>
                </a:solidFill>
                <a:ea typeface="+mn-lt"/>
                <a:cs typeface="+mn-lt"/>
              </a:rPr>
              <a:t>định</a:t>
            </a:r>
            <a:r>
              <a:rPr lang="en-US" b="1" dirty="0">
                <a:solidFill>
                  <a:srgbClr val="29364E"/>
                </a:solidFill>
                <a:ea typeface="+mn-lt"/>
                <a:cs typeface="+mn-lt"/>
              </a:rPr>
              <a:t> </a:t>
            </a:r>
            <a:r>
              <a:rPr lang="en-US" b="1" dirty="0" err="1">
                <a:solidFill>
                  <a:srgbClr val="29364E"/>
                </a:solidFill>
                <a:ea typeface="+mn-lt"/>
                <a:cs typeface="+mn-lt"/>
              </a:rPr>
              <a:t>vị</a:t>
            </a:r>
            <a:r>
              <a:rPr lang="en-US" b="1" dirty="0">
                <a:solidFill>
                  <a:srgbClr val="29364E"/>
                </a:solidFill>
                <a:ea typeface="+mn-lt"/>
                <a:cs typeface="+mn-lt"/>
              </a:rPr>
              <a:t> </a:t>
            </a:r>
            <a:r>
              <a:rPr lang="en-US" b="1" dirty="0" err="1">
                <a:solidFill>
                  <a:srgbClr val="29364E"/>
                </a:solidFill>
                <a:ea typeface="+mn-lt"/>
                <a:cs typeface="+mn-lt"/>
              </a:rPr>
              <a:t>vai</a:t>
            </a:r>
            <a:r>
              <a:rPr lang="en-US" b="1" dirty="0">
                <a:solidFill>
                  <a:srgbClr val="29364E"/>
                </a:solidFill>
                <a:ea typeface="+mn-lt"/>
                <a:cs typeface="+mn-lt"/>
              </a:rPr>
              <a:t> </a:t>
            </a:r>
            <a:r>
              <a:rPr lang="en-US" b="1" dirty="0" err="1">
                <a:solidFill>
                  <a:srgbClr val="29364E"/>
                </a:solidFill>
                <a:ea typeface="+mn-lt"/>
                <a:cs typeface="+mn-lt"/>
              </a:rPr>
              <a:t>trò</a:t>
            </a:r>
            <a:r>
              <a:rPr lang="en-US" b="1" dirty="0">
                <a:solidFill>
                  <a:srgbClr val="29364E"/>
                </a:solidFill>
                <a:ea typeface="+mn-lt"/>
                <a:cs typeface="+mn-lt"/>
              </a:rPr>
              <a:t>, </a:t>
            </a:r>
            <a:r>
              <a:rPr lang="en-US" b="1" dirty="0" err="1">
                <a:solidFill>
                  <a:srgbClr val="29364E"/>
                </a:solidFill>
                <a:ea typeface="+mn-lt"/>
                <a:cs typeface="+mn-lt"/>
              </a:rPr>
              <a:t>trách</a:t>
            </a:r>
            <a:r>
              <a:rPr lang="en-US" b="1" dirty="0">
                <a:solidFill>
                  <a:srgbClr val="29364E"/>
                </a:solidFill>
                <a:ea typeface="+mn-lt"/>
                <a:cs typeface="+mn-lt"/>
              </a:rPr>
              <a:t> </a:t>
            </a:r>
            <a:r>
              <a:rPr lang="en-US" b="1" dirty="0" err="1">
                <a:solidFill>
                  <a:srgbClr val="29364E"/>
                </a:solidFill>
                <a:ea typeface="+mn-lt"/>
                <a:cs typeface="+mn-lt"/>
              </a:rPr>
              <a:t>nhiệm</a:t>
            </a:r>
            <a:r>
              <a:rPr lang="en-US" b="1" dirty="0">
                <a:solidFill>
                  <a:srgbClr val="29364E"/>
                </a:solidFill>
                <a:ea typeface="+mn-lt"/>
                <a:cs typeface="+mn-lt"/>
              </a:rPr>
              <a:t> </a:t>
            </a:r>
            <a:r>
              <a:rPr lang="en-US" b="1" dirty="0" err="1">
                <a:solidFill>
                  <a:srgbClr val="29364E"/>
                </a:solidFill>
                <a:ea typeface="+mn-lt"/>
                <a:cs typeface="+mn-lt"/>
              </a:rPr>
              <a:t>sáng</a:t>
            </a:r>
            <a:r>
              <a:rPr lang="en-US" b="1" dirty="0">
                <a:solidFill>
                  <a:srgbClr val="29364E"/>
                </a:solidFill>
                <a:ea typeface="+mn-lt"/>
                <a:cs typeface="+mn-lt"/>
              </a:rPr>
              <a:t> </a:t>
            </a:r>
            <a:r>
              <a:rPr lang="en-US" b="1" dirty="0" err="1">
                <a:solidFill>
                  <a:srgbClr val="29364E"/>
                </a:solidFill>
                <a:ea typeface="+mn-lt"/>
                <a:cs typeface="+mn-lt"/>
              </a:rPr>
              <a:t>tạo</a:t>
            </a:r>
            <a:r>
              <a:rPr lang="en-US" b="1" dirty="0">
                <a:solidFill>
                  <a:srgbClr val="29364E"/>
                </a:solidFill>
                <a:ea typeface="+mn-lt"/>
                <a:cs typeface="+mn-lt"/>
              </a:rPr>
              <a:t> </a:t>
            </a:r>
            <a:r>
              <a:rPr lang="en-US" b="1" dirty="0" err="1">
                <a:solidFill>
                  <a:srgbClr val="29364E"/>
                </a:solidFill>
                <a:ea typeface="+mn-lt"/>
                <a:cs typeface="+mn-lt"/>
              </a:rPr>
              <a:t>cao</a:t>
            </a:r>
            <a:r>
              <a:rPr lang="en-US" b="1" dirty="0">
                <a:solidFill>
                  <a:srgbClr val="29364E"/>
                </a:solidFill>
                <a:ea typeface="+mn-lt"/>
                <a:cs typeface="+mn-lt"/>
              </a:rPr>
              <a:t> </a:t>
            </a:r>
            <a:r>
              <a:rPr lang="en-US" b="1" dirty="0" err="1">
                <a:solidFill>
                  <a:srgbClr val="29364E"/>
                </a:solidFill>
                <a:ea typeface="+mn-lt"/>
                <a:cs typeface="+mn-lt"/>
              </a:rPr>
              <a:t>cả</a:t>
            </a:r>
            <a:r>
              <a:rPr lang="en-US" b="1" dirty="0">
                <a:solidFill>
                  <a:srgbClr val="29364E"/>
                </a:solidFill>
                <a:ea typeface="+mn-lt"/>
                <a:cs typeface="+mn-lt"/>
              </a:rPr>
              <a:t> </a:t>
            </a:r>
            <a:r>
              <a:rPr lang="en-US" b="1" dirty="0" err="1">
                <a:solidFill>
                  <a:srgbClr val="29364E"/>
                </a:solidFill>
                <a:ea typeface="+mn-lt"/>
                <a:cs typeface="+mn-lt"/>
              </a:rPr>
              <a:t>của</a:t>
            </a:r>
            <a:r>
              <a:rPr lang="en-US" b="1" dirty="0">
                <a:solidFill>
                  <a:srgbClr val="29364E"/>
                </a:solidFill>
                <a:ea typeface="+mn-lt"/>
                <a:cs typeface="+mn-lt"/>
              </a:rPr>
              <a:t> </a:t>
            </a:r>
            <a:r>
              <a:rPr lang="en-US" b="1" dirty="0" err="1">
                <a:solidFill>
                  <a:srgbClr val="29364E"/>
                </a:solidFill>
                <a:ea typeface="+mn-lt"/>
                <a:cs typeface="+mn-lt"/>
              </a:rPr>
              <a:t>mình</a:t>
            </a:r>
            <a:endParaRPr lang="en-US" b="1" dirty="0">
              <a:solidFill>
                <a:srgbClr val="253B6E"/>
              </a:solidFill>
              <a:ea typeface="+mn-lt"/>
              <a:cs typeface="+mn-lt"/>
            </a:endParaRPr>
          </a:p>
        </p:txBody>
      </p:sp>
      <p:sp>
        <p:nvSpPr>
          <p:cNvPr id="11" name="Rectangle 10">
            <a:extLst>
              <a:ext uri="{FF2B5EF4-FFF2-40B4-BE49-F238E27FC236}">
                <a16:creationId xmlns:a16="http://schemas.microsoft.com/office/drawing/2014/main" id="{6F9510D9-8DAD-59A2-A157-6601242500E3}"/>
              </a:ext>
            </a:extLst>
          </p:cNvPr>
          <p:cNvSpPr/>
          <p:nvPr/>
        </p:nvSpPr>
        <p:spPr>
          <a:xfrm>
            <a:off x="2865449" y="3540285"/>
            <a:ext cx="2816078" cy="120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err="1">
                <a:solidFill>
                  <a:srgbClr val="29364E"/>
                </a:solidFill>
                <a:ea typeface="+mn-lt"/>
                <a:cs typeface="+mn-lt"/>
              </a:rPr>
              <a:t>Xây</a:t>
            </a:r>
            <a:r>
              <a:rPr lang="en-US" b="1" dirty="0">
                <a:solidFill>
                  <a:srgbClr val="29364E"/>
                </a:solidFill>
                <a:ea typeface="+mn-lt"/>
                <a:cs typeface="+mn-lt"/>
              </a:rPr>
              <a:t> </a:t>
            </a:r>
            <a:r>
              <a:rPr lang="en-US" b="1" dirty="0" err="1">
                <a:solidFill>
                  <a:srgbClr val="29364E"/>
                </a:solidFill>
                <a:ea typeface="+mn-lt"/>
                <a:cs typeface="+mn-lt"/>
              </a:rPr>
              <a:t>dựng</a:t>
            </a:r>
            <a:r>
              <a:rPr lang="en-US" b="1" dirty="0">
                <a:solidFill>
                  <a:srgbClr val="29364E"/>
                </a:solidFill>
                <a:ea typeface="+mn-lt"/>
                <a:cs typeface="+mn-lt"/>
              </a:rPr>
              <a:t> </a:t>
            </a:r>
            <a:r>
              <a:rPr lang="en-US" b="1" dirty="0" err="1">
                <a:solidFill>
                  <a:srgbClr val="29364E"/>
                </a:solidFill>
                <a:ea typeface="+mn-lt"/>
                <a:cs typeface="+mn-lt"/>
              </a:rPr>
              <a:t>được</a:t>
            </a:r>
            <a:r>
              <a:rPr lang="en-US" b="1" dirty="0">
                <a:solidFill>
                  <a:srgbClr val="29364E"/>
                </a:solidFill>
                <a:ea typeface="+mn-lt"/>
                <a:cs typeface="+mn-lt"/>
              </a:rPr>
              <a:t> </a:t>
            </a:r>
            <a:r>
              <a:rPr lang="en-US" b="1" dirty="0" err="1">
                <a:solidFill>
                  <a:srgbClr val="29364E"/>
                </a:solidFill>
                <a:ea typeface="+mn-lt"/>
                <a:cs typeface="+mn-lt"/>
              </a:rPr>
              <a:t>tư</a:t>
            </a:r>
            <a:r>
              <a:rPr lang="en-US" b="1" dirty="0">
                <a:solidFill>
                  <a:srgbClr val="29364E"/>
                </a:solidFill>
                <a:ea typeface="+mn-lt"/>
                <a:cs typeface="+mn-lt"/>
              </a:rPr>
              <a:t> </a:t>
            </a:r>
            <a:r>
              <a:rPr lang="en-US" b="1" dirty="0" err="1">
                <a:solidFill>
                  <a:srgbClr val="29364E"/>
                </a:solidFill>
                <a:ea typeface="+mn-lt"/>
                <a:cs typeface="+mn-lt"/>
              </a:rPr>
              <a:t>duy</a:t>
            </a:r>
            <a:r>
              <a:rPr lang="en-US" b="1" dirty="0">
                <a:solidFill>
                  <a:srgbClr val="29364E"/>
                </a:solidFill>
                <a:ea typeface="+mn-lt"/>
                <a:cs typeface="+mn-lt"/>
              </a:rPr>
              <a:t>, </a:t>
            </a:r>
            <a:r>
              <a:rPr lang="en-US" b="1" dirty="0" err="1">
                <a:solidFill>
                  <a:srgbClr val="29364E"/>
                </a:solidFill>
                <a:ea typeface="+mn-lt"/>
                <a:cs typeface="+mn-lt"/>
              </a:rPr>
              <a:t>tầm</a:t>
            </a:r>
            <a:r>
              <a:rPr lang="en-US" b="1" dirty="0">
                <a:solidFill>
                  <a:srgbClr val="29364E"/>
                </a:solidFill>
                <a:ea typeface="+mn-lt"/>
                <a:cs typeface="+mn-lt"/>
              </a:rPr>
              <a:t> </a:t>
            </a:r>
            <a:r>
              <a:rPr lang="en-US" b="1" dirty="0" err="1">
                <a:solidFill>
                  <a:srgbClr val="29364E"/>
                </a:solidFill>
                <a:ea typeface="+mn-lt"/>
                <a:cs typeface="+mn-lt"/>
              </a:rPr>
              <a:t>nhìn</a:t>
            </a:r>
            <a:r>
              <a:rPr lang="en-US" b="1" dirty="0">
                <a:solidFill>
                  <a:srgbClr val="29364E"/>
                </a:solidFill>
                <a:ea typeface="+mn-lt"/>
                <a:cs typeface="+mn-lt"/>
              </a:rPr>
              <a:t>, </a:t>
            </a:r>
            <a:r>
              <a:rPr lang="en-US" b="1" dirty="0" err="1">
                <a:solidFill>
                  <a:srgbClr val="29364E"/>
                </a:solidFill>
                <a:ea typeface="+mn-lt"/>
                <a:cs typeface="+mn-lt"/>
              </a:rPr>
              <a:t>kĩ</a:t>
            </a:r>
            <a:r>
              <a:rPr lang="en-US" b="1" dirty="0">
                <a:solidFill>
                  <a:srgbClr val="29364E"/>
                </a:solidFill>
                <a:ea typeface="+mn-lt"/>
                <a:cs typeface="+mn-lt"/>
              </a:rPr>
              <a:t> </a:t>
            </a:r>
            <a:r>
              <a:rPr lang="en-US" b="1" dirty="0" err="1">
                <a:solidFill>
                  <a:srgbClr val="29364E"/>
                </a:solidFill>
                <a:ea typeface="+mn-lt"/>
                <a:cs typeface="+mn-lt"/>
              </a:rPr>
              <a:t>năng</a:t>
            </a:r>
            <a:r>
              <a:rPr lang="en-US" b="1" dirty="0">
                <a:solidFill>
                  <a:srgbClr val="29364E"/>
                </a:solidFill>
                <a:ea typeface="+mn-lt"/>
                <a:cs typeface="+mn-lt"/>
              </a:rPr>
              <a:t> </a:t>
            </a:r>
            <a:r>
              <a:rPr lang="en-US" b="1" dirty="0" err="1">
                <a:solidFill>
                  <a:srgbClr val="29364E"/>
                </a:solidFill>
                <a:ea typeface="+mn-lt"/>
                <a:cs typeface="+mn-lt"/>
              </a:rPr>
              <a:t>thực</a:t>
            </a:r>
            <a:r>
              <a:rPr lang="en-US" b="1" dirty="0">
                <a:solidFill>
                  <a:srgbClr val="29364E"/>
                </a:solidFill>
                <a:ea typeface="+mn-lt"/>
                <a:cs typeface="+mn-lt"/>
              </a:rPr>
              <a:t> </a:t>
            </a:r>
            <a:r>
              <a:rPr lang="en-US" b="1" dirty="0" err="1">
                <a:solidFill>
                  <a:srgbClr val="29364E"/>
                </a:solidFill>
                <a:ea typeface="+mn-lt"/>
                <a:cs typeface="+mn-lt"/>
              </a:rPr>
              <a:t>hiện</a:t>
            </a:r>
            <a:r>
              <a:rPr lang="en-US" b="1" dirty="0">
                <a:solidFill>
                  <a:srgbClr val="29364E"/>
                </a:solidFill>
                <a:ea typeface="+mn-lt"/>
                <a:cs typeface="+mn-lt"/>
              </a:rPr>
              <a:t> </a:t>
            </a:r>
            <a:r>
              <a:rPr lang="en-US" b="1" dirty="0" err="1">
                <a:solidFill>
                  <a:srgbClr val="29364E"/>
                </a:solidFill>
                <a:ea typeface="+mn-lt"/>
                <a:cs typeface="+mn-lt"/>
              </a:rPr>
              <a:t>các</a:t>
            </a:r>
            <a:r>
              <a:rPr lang="en-US" b="1" dirty="0">
                <a:solidFill>
                  <a:srgbClr val="29364E"/>
                </a:solidFill>
                <a:ea typeface="+mn-lt"/>
                <a:cs typeface="+mn-lt"/>
              </a:rPr>
              <a:t> </a:t>
            </a:r>
            <a:r>
              <a:rPr lang="en-US" b="1" dirty="0" err="1">
                <a:solidFill>
                  <a:srgbClr val="29364E"/>
                </a:solidFill>
                <a:ea typeface="+mn-lt"/>
                <a:cs typeface="+mn-lt"/>
              </a:rPr>
              <a:t>hoạt</a:t>
            </a:r>
            <a:r>
              <a:rPr lang="en-US" b="1" dirty="0">
                <a:solidFill>
                  <a:srgbClr val="29364E"/>
                </a:solidFill>
                <a:ea typeface="+mn-lt"/>
                <a:cs typeface="+mn-lt"/>
              </a:rPr>
              <a:t> </a:t>
            </a:r>
            <a:r>
              <a:rPr lang="en-US" b="1" dirty="0" err="1">
                <a:solidFill>
                  <a:srgbClr val="29364E"/>
                </a:solidFill>
                <a:ea typeface="+mn-lt"/>
                <a:cs typeface="+mn-lt"/>
              </a:rPr>
              <a:t>động</a:t>
            </a:r>
            <a:r>
              <a:rPr lang="en-US" b="1" dirty="0">
                <a:solidFill>
                  <a:srgbClr val="29364E"/>
                </a:solidFill>
                <a:ea typeface="+mn-lt"/>
                <a:cs typeface="+mn-lt"/>
              </a:rPr>
              <a:t> </a:t>
            </a:r>
            <a:r>
              <a:rPr lang="en-US" b="1" dirty="0" err="1">
                <a:solidFill>
                  <a:srgbClr val="29364E"/>
                </a:solidFill>
                <a:ea typeface="+mn-lt"/>
                <a:cs typeface="+mn-lt"/>
              </a:rPr>
              <a:t>kinh</a:t>
            </a:r>
            <a:r>
              <a:rPr lang="en-US" b="1" dirty="0">
                <a:solidFill>
                  <a:srgbClr val="29364E"/>
                </a:solidFill>
                <a:ea typeface="+mn-lt"/>
                <a:cs typeface="+mn-lt"/>
              </a:rPr>
              <a:t> </a:t>
            </a:r>
            <a:r>
              <a:rPr lang="en-US" b="1" dirty="0" err="1">
                <a:solidFill>
                  <a:srgbClr val="29364E"/>
                </a:solidFill>
                <a:ea typeface="+mn-lt"/>
                <a:cs typeface="+mn-lt"/>
              </a:rPr>
              <a:t>tế</a:t>
            </a:r>
            <a:r>
              <a:rPr lang="en-US" b="1" dirty="0">
                <a:solidFill>
                  <a:srgbClr val="29364E"/>
                </a:solidFill>
                <a:ea typeface="+mn-lt"/>
                <a:cs typeface="+mn-lt"/>
              </a:rPr>
              <a:t> - </a:t>
            </a:r>
            <a:r>
              <a:rPr lang="en-US" b="1" dirty="0" err="1">
                <a:solidFill>
                  <a:srgbClr val="29364E"/>
                </a:solidFill>
                <a:ea typeface="+mn-lt"/>
                <a:cs typeface="+mn-lt"/>
              </a:rPr>
              <a:t>xã</a:t>
            </a:r>
            <a:r>
              <a:rPr lang="en-US" b="1" dirty="0">
                <a:solidFill>
                  <a:srgbClr val="29364E"/>
                </a:solidFill>
                <a:ea typeface="+mn-lt"/>
                <a:cs typeface="+mn-lt"/>
              </a:rPr>
              <a:t> </a:t>
            </a:r>
            <a:r>
              <a:rPr lang="en-US" b="1" dirty="0" err="1">
                <a:solidFill>
                  <a:srgbClr val="29364E"/>
                </a:solidFill>
                <a:ea typeface="+mn-lt"/>
                <a:cs typeface="+mn-lt"/>
              </a:rPr>
              <a:t>hội</a:t>
            </a:r>
            <a:endParaRPr lang="en-US" b="1" dirty="0">
              <a:solidFill>
                <a:srgbClr val="253B6E"/>
              </a:solidFill>
              <a:ea typeface="+mn-lt"/>
              <a:cs typeface="+mn-lt"/>
            </a:endParaRPr>
          </a:p>
        </p:txBody>
      </p:sp>
      <p:sp>
        <p:nvSpPr>
          <p:cNvPr id="12" name="Rectangle 11">
            <a:extLst>
              <a:ext uri="{FF2B5EF4-FFF2-40B4-BE49-F238E27FC236}">
                <a16:creationId xmlns:a16="http://schemas.microsoft.com/office/drawing/2014/main" id="{6F9510D9-8DAD-59A2-A157-6601242500E3}"/>
              </a:ext>
            </a:extLst>
          </p:cNvPr>
          <p:cNvSpPr/>
          <p:nvPr/>
        </p:nvSpPr>
        <p:spPr>
          <a:xfrm>
            <a:off x="6105867" y="2449142"/>
            <a:ext cx="2816078" cy="12095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err="1">
                <a:solidFill>
                  <a:srgbClr val="29364E"/>
                </a:solidFill>
                <a:ea typeface="+mn-lt"/>
                <a:cs typeface="+mn-lt"/>
              </a:rPr>
              <a:t>Đóng</a:t>
            </a:r>
            <a:r>
              <a:rPr lang="en-US" b="1" dirty="0">
                <a:solidFill>
                  <a:srgbClr val="29364E"/>
                </a:solidFill>
                <a:ea typeface="+mn-lt"/>
                <a:cs typeface="+mn-lt"/>
              </a:rPr>
              <a:t> </a:t>
            </a:r>
            <a:r>
              <a:rPr lang="en-US" b="1" dirty="0" err="1">
                <a:solidFill>
                  <a:srgbClr val="29364E"/>
                </a:solidFill>
                <a:ea typeface="+mn-lt"/>
                <a:cs typeface="+mn-lt"/>
              </a:rPr>
              <a:t>góp</a:t>
            </a:r>
            <a:r>
              <a:rPr lang="en-US" b="1" dirty="0">
                <a:solidFill>
                  <a:srgbClr val="29364E"/>
                </a:solidFill>
                <a:ea typeface="+mn-lt"/>
                <a:cs typeface="+mn-lt"/>
              </a:rPr>
              <a:t> </a:t>
            </a:r>
            <a:r>
              <a:rPr lang="en-US" b="1" dirty="0" err="1">
                <a:solidFill>
                  <a:srgbClr val="29364E"/>
                </a:solidFill>
                <a:ea typeface="+mn-lt"/>
                <a:cs typeface="+mn-lt"/>
              </a:rPr>
              <a:t>xứng</a:t>
            </a:r>
            <a:r>
              <a:rPr lang="en-US" b="1" dirty="0">
                <a:solidFill>
                  <a:srgbClr val="29364E"/>
                </a:solidFill>
                <a:ea typeface="+mn-lt"/>
                <a:cs typeface="+mn-lt"/>
              </a:rPr>
              <a:t> </a:t>
            </a:r>
            <a:r>
              <a:rPr lang="en-US" b="1" dirty="0" err="1">
                <a:solidFill>
                  <a:srgbClr val="29364E"/>
                </a:solidFill>
                <a:ea typeface="+mn-lt"/>
                <a:cs typeface="+mn-lt"/>
              </a:rPr>
              <a:t>đáng</a:t>
            </a:r>
            <a:r>
              <a:rPr lang="en-US" b="1" dirty="0">
                <a:solidFill>
                  <a:srgbClr val="29364E"/>
                </a:solidFill>
                <a:ea typeface="+mn-lt"/>
                <a:cs typeface="+mn-lt"/>
              </a:rPr>
              <a:t> </a:t>
            </a:r>
            <a:r>
              <a:rPr lang="en-US" b="1" dirty="0" err="1">
                <a:solidFill>
                  <a:srgbClr val="29364E"/>
                </a:solidFill>
                <a:ea typeface="+mn-lt"/>
                <a:cs typeface="+mn-lt"/>
              </a:rPr>
              <a:t>vào</a:t>
            </a:r>
            <a:r>
              <a:rPr lang="en-US" b="1" dirty="0">
                <a:solidFill>
                  <a:srgbClr val="29364E"/>
                </a:solidFill>
                <a:ea typeface="+mn-lt"/>
                <a:cs typeface="+mn-lt"/>
              </a:rPr>
              <a:t> </a:t>
            </a:r>
            <a:r>
              <a:rPr lang="en-US" b="1" dirty="0" err="1">
                <a:solidFill>
                  <a:srgbClr val="29364E"/>
                </a:solidFill>
                <a:ea typeface="+mn-lt"/>
                <a:cs typeface="+mn-lt"/>
              </a:rPr>
              <a:t>sự</a:t>
            </a:r>
            <a:r>
              <a:rPr lang="en-US" b="1" dirty="0">
                <a:solidFill>
                  <a:srgbClr val="29364E"/>
                </a:solidFill>
                <a:ea typeface="+mn-lt"/>
                <a:cs typeface="+mn-lt"/>
              </a:rPr>
              <a:t> </a:t>
            </a:r>
            <a:r>
              <a:rPr lang="en-US" b="1" dirty="0" err="1">
                <a:solidFill>
                  <a:srgbClr val="29364E"/>
                </a:solidFill>
                <a:ea typeface="+mn-lt"/>
                <a:cs typeface="+mn-lt"/>
              </a:rPr>
              <a:t>phát</a:t>
            </a:r>
            <a:r>
              <a:rPr lang="en-US" b="1" dirty="0">
                <a:solidFill>
                  <a:srgbClr val="29364E"/>
                </a:solidFill>
                <a:ea typeface="+mn-lt"/>
                <a:cs typeface="+mn-lt"/>
              </a:rPr>
              <a:t> </a:t>
            </a:r>
            <a:r>
              <a:rPr lang="en-US" b="1" dirty="0" err="1">
                <a:solidFill>
                  <a:srgbClr val="29364E"/>
                </a:solidFill>
                <a:ea typeface="+mn-lt"/>
                <a:cs typeface="+mn-lt"/>
              </a:rPr>
              <a:t>triển</a:t>
            </a:r>
            <a:r>
              <a:rPr lang="en-US" b="1" dirty="0">
                <a:solidFill>
                  <a:srgbClr val="29364E"/>
                </a:solidFill>
                <a:ea typeface="+mn-lt"/>
                <a:cs typeface="+mn-lt"/>
              </a:rPr>
              <a:t> </a:t>
            </a:r>
            <a:r>
              <a:rPr lang="en-US" b="1" dirty="0" err="1">
                <a:solidFill>
                  <a:srgbClr val="29364E"/>
                </a:solidFill>
                <a:ea typeface="+mn-lt"/>
                <a:cs typeface="+mn-lt"/>
              </a:rPr>
              <a:t>chung</a:t>
            </a:r>
            <a:r>
              <a:rPr lang="en-US" b="1" dirty="0">
                <a:solidFill>
                  <a:srgbClr val="29364E"/>
                </a:solidFill>
                <a:ea typeface="+mn-lt"/>
                <a:cs typeface="+mn-lt"/>
              </a:rPr>
              <a:t> </a:t>
            </a:r>
            <a:r>
              <a:rPr lang="en-US" b="1" dirty="0" err="1">
                <a:solidFill>
                  <a:srgbClr val="29364E"/>
                </a:solidFill>
                <a:ea typeface="+mn-lt"/>
                <a:cs typeface="+mn-lt"/>
              </a:rPr>
              <a:t>của</a:t>
            </a:r>
            <a:r>
              <a:rPr lang="en-US" b="1" dirty="0">
                <a:solidFill>
                  <a:srgbClr val="29364E"/>
                </a:solidFill>
                <a:ea typeface="+mn-lt"/>
                <a:cs typeface="+mn-lt"/>
              </a:rPr>
              <a:t> </a:t>
            </a:r>
            <a:r>
              <a:rPr lang="en-US" b="1" dirty="0" err="1">
                <a:solidFill>
                  <a:srgbClr val="29364E"/>
                </a:solidFill>
                <a:ea typeface="+mn-lt"/>
                <a:cs typeface="+mn-lt"/>
              </a:rPr>
              <a:t>xã</a:t>
            </a:r>
            <a:r>
              <a:rPr lang="en-US" b="1" dirty="0">
                <a:solidFill>
                  <a:srgbClr val="29364E"/>
                </a:solidFill>
                <a:ea typeface="+mn-lt"/>
                <a:cs typeface="+mn-lt"/>
              </a:rPr>
              <a:t> </a:t>
            </a:r>
            <a:r>
              <a:rPr lang="en-US" b="1" dirty="0" err="1">
                <a:solidFill>
                  <a:srgbClr val="29364E"/>
                </a:solidFill>
                <a:ea typeface="+mn-lt"/>
                <a:cs typeface="+mn-lt"/>
              </a:rPr>
              <a:t>hội</a:t>
            </a:r>
            <a:endParaRPr lang="en-US" b="1" dirty="0">
              <a:solidFill>
                <a:srgbClr val="29364E"/>
              </a:solidFill>
              <a:ea typeface="+mn-lt"/>
              <a:cs typeface="+mn-lt"/>
            </a:endParaRPr>
          </a:p>
        </p:txBody>
      </p:sp>
    </p:spTree>
    <p:extLst>
      <p:ext uri="{BB962C8B-B14F-4D97-AF65-F5344CB8AC3E}">
        <p14:creationId xmlns:p14="http://schemas.microsoft.com/office/powerpoint/2010/main" val="180973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7">
            <a:extLst>
              <a:ext uri="{FF2B5EF4-FFF2-40B4-BE49-F238E27FC236}">
                <a16:creationId xmlns:a16="http://schemas.microsoft.com/office/drawing/2014/main" id="{DD3FA299-55EA-4FD1-90B4-5B25A81F988B}"/>
              </a:ext>
            </a:extLst>
          </p:cNvPr>
          <p:cNvSpPr>
            <a:spLocks noGrp="1"/>
          </p:cNvSpPr>
          <p:nvPr>
            <p:ph type="title" idx="6"/>
          </p:nvPr>
        </p:nvSpPr>
        <p:spPr>
          <a:xfrm>
            <a:off x="1799537" y="1672636"/>
            <a:ext cx="5653549" cy="1368107"/>
          </a:xfrm>
        </p:spPr>
        <p:txBody>
          <a:bodyPr/>
          <a:lstStyle/>
          <a:p>
            <a:pPr algn="ctr"/>
            <a:r>
              <a:rPr lang="vi-VN" sz="3600" dirty="0" err="1"/>
              <a:t>Cảm</a:t>
            </a:r>
            <a:r>
              <a:rPr lang="vi-VN" sz="3600" dirty="0"/>
              <a:t> </a:t>
            </a:r>
            <a:r>
              <a:rPr lang="vi-VN" sz="3600"/>
              <a:t>ơn cô </a:t>
            </a:r>
            <a:r>
              <a:rPr lang="vi-VN" sz="3600" dirty="0" err="1"/>
              <a:t>và</a:t>
            </a:r>
            <a:r>
              <a:rPr lang="vi-VN" sz="3600" dirty="0"/>
              <a:t> </a:t>
            </a:r>
            <a:r>
              <a:rPr lang="vi-VN" sz="3600" dirty="0" err="1"/>
              <a:t>các</a:t>
            </a:r>
            <a:r>
              <a:rPr lang="vi-VN" sz="3600" dirty="0"/>
              <a:t> </a:t>
            </a:r>
            <a:r>
              <a:rPr lang="vi-VN" sz="3600" dirty="0" err="1"/>
              <a:t>bạn</a:t>
            </a:r>
            <a:r>
              <a:rPr lang="vi-VN" sz="3600" dirty="0"/>
              <a:t> </a:t>
            </a:r>
            <a:r>
              <a:rPr lang="vi-VN" sz="3600" dirty="0" err="1"/>
              <a:t>đã</a:t>
            </a:r>
            <a:r>
              <a:rPr lang="vi-VN" sz="3600" dirty="0"/>
              <a:t> </a:t>
            </a:r>
            <a:r>
              <a:rPr lang="vi-VN" sz="3600" dirty="0" err="1"/>
              <a:t>lắng</a:t>
            </a:r>
            <a:r>
              <a:rPr lang="vi-VN" sz="3600" dirty="0"/>
              <a:t> nghe</a:t>
            </a:r>
            <a:r>
              <a:rPr lang="en" sz="3600" dirty="0"/>
              <a:t>!</a:t>
            </a:r>
            <a:endParaRPr lang="vi-VN" sz="3600" dirty="0"/>
          </a:p>
        </p:txBody>
      </p:sp>
    </p:spTree>
    <p:extLst>
      <p:ext uri="{BB962C8B-B14F-4D97-AF65-F5344CB8AC3E}">
        <p14:creationId xmlns:p14="http://schemas.microsoft.com/office/powerpoint/2010/main" val="2826648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44"/>
        <p:cNvGrpSpPr/>
        <p:nvPr/>
      </p:nvGrpSpPr>
      <p:grpSpPr>
        <a:xfrm>
          <a:off x="0" y="0"/>
          <a:ext cx="0" cy="0"/>
          <a:chOff x="0" y="0"/>
          <a:chExt cx="0" cy="0"/>
        </a:xfrm>
      </p:grpSpPr>
      <p:sp>
        <p:nvSpPr>
          <p:cNvPr id="2145" name="Google Shape;2145;p44"/>
          <p:cNvSpPr/>
          <p:nvPr/>
        </p:nvSpPr>
        <p:spPr>
          <a:xfrm>
            <a:off x="609600" y="1757537"/>
            <a:ext cx="731540" cy="621819"/>
          </a:xfrm>
          <a:custGeom>
            <a:avLst/>
            <a:gdLst/>
            <a:ahLst/>
            <a:cxnLst/>
            <a:rect l="l" t="t" r="r" b="b"/>
            <a:pathLst>
              <a:path w="1009020" h="857682" extrusionOk="0">
                <a:moveTo>
                  <a:pt x="105127" y="773623"/>
                </a:moveTo>
                <a:cubicBezTo>
                  <a:pt x="2753" y="704507"/>
                  <a:pt x="-31609" y="545737"/>
                  <a:pt x="32296" y="437331"/>
                </a:cubicBezTo>
                <a:cubicBezTo>
                  <a:pt x="50058" y="407238"/>
                  <a:pt x="73978" y="381074"/>
                  <a:pt x="88347" y="349016"/>
                </a:cubicBezTo>
                <a:cubicBezTo>
                  <a:pt x="123335" y="271060"/>
                  <a:pt x="96112" y="171226"/>
                  <a:pt x="141275" y="99164"/>
                </a:cubicBezTo>
                <a:cubicBezTo>
                  <a:pt x="168497" y="55855"/>
                  <a:pt x="217497" y="31923"/>
                  <a:pt x="266497" y="23619"/>
                </a:cubicBezTo>
                <a:cubicBezTo>
                  <a:pt x="315497" y="15403"/>
                  <a:pt x="365479" y="20582"/>
                  <a:pt x="415014" y="23619"/>
                </a:cubicBezTo>
                <a:cubicBezTo>
                  <a:pt x="494807" y="28440"/>
                  <a:pt x="575224" y="27190"/>
                  <a:pt x="654035" y="13349"/>
                </a:cubicBezTo>
                <a:cubicBezTo>
                  <a:pt x="702499" y="4777"/>
                  <a:pt x="753017" y="-8350"/>
                  <a:pt x="799785" y="7277"/>
                </a:cubicBezTo>
                <a:cubicBezTo>
                  <a:pt x="867796" y="29959"/>
                  <a:pt x="905015" y="104522"/>
                  <a:pt x="932773" y="173191"/>
                </a:cubicBezTo>
                <a:cubicBezTo>
                  <a:pt x="979006" y="287312"/>
                  <a:pt x="1019705" y="409470"/>
                  <a:pt x="1006496" y="532700"/>
                </a:cubicBezTo>
                <a:cubicBezTo>
                  <a:pt x="993287" y="655930"/>
                  <a:pt x="911174" y="779070"/>
                  <a:pt x="793805" y="797644"/>
                </a:cubicBezTo>
                <a:cubicBezTo>
                  <a:pt x="754445" y="803805"/>
                  <a:pt x="714102" y="798180"/>
                  <a:pt x="674652" y="803805"/>
                </a:cubicBezTo>
                <a:cubicBezTo>
                  <a:pt x="600304" y="814342"/>
                  <a:pt x="531668" y="864349"/>
                  <a:pt x="456963" y="856937"/>
                </a:cubicBezTo>
                <a:cubicBezTo>
                  <a:pt x="409124" y="852204"/>
                  <a:pt x="366550" y="824433"/>
                  <a:pt x="327457" y="795322"/>
                </a:cubicBezTo>
                <a:cubicBezTo>
                  <a:pt x="289524" y="767015"/>
                  <a:pt x="243113" y="735136"/>
                  <a:pt x="200003" y="753531"/>
                </a:cubicBezTo>
                <a:cubicBezTo>
                  <a:pt x="188757" y="758353"/>
                  <a:pt x="178672" y="766301"/>
                  <a:pt x="166801" y="769069"/>
                </a:cubicBezTo>
                <a:cubicBezTo>
                  <a:pt x="139132" y="775320"/>
                  <a:pt x="106377" y="752102"/>
                  <a:pt x="84152" y="770408"/>
                </a:cubicBezTo>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4598B"/>
              </a:solidFill>
              <a:latin typeface="Calibri"/>
              <a:ea typeface="Calibri"/>
              <a:cs typeface="Calibri"/>
              <a:sym typeface="Calibri"/>
            </a:endParaRPr>
          </a:p>
        </p:txBody>
      </p:sp>
      <p:sp>
        <p:nvSpPr>
          <p:cNvPr id="2147" name="Google Shape;2147;p44"/>
          <p:cNvSpPr txBox="1">
            <a:spLocks noGrp="1"/>
          </p:cNvSpPr>
          <p:nvPr>
            <p:ph type="title" idx="15"/>
          </p:nvPr>
        </p:nvSpPr>
        <p:spPr>
          <a:xfrm>
            <a:off x="713225" y="539500"/>
            <a:ext cx="77175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3000" err="1"/>
              <a:t>Nội</a:t>
            </a:r>
            <a:r>
              <a:rPr lang="vi-VN" sz="3000"/>
              <a:t> dung</a:t>
            </a:r>
            <a:endParaRPr sz="3000"/>
          </a:p>
        </p:txBody>
      </p:sp>
      <p:sp>
        <p:nvSpPr>
          <p:cNvPr id="2148" name="Google Shape;2148;p44"/>
          <p:cNvSpPr txBox="1">
            <a:spLocks noGrp="1"/>
          </p:cNvSpPr>
          <p:nvPr>
            <p:ph type="title"/>
          </p:nvPr>
        </p:nvSpPr>
        <p:spPr>
          <a:xfrm>
            <a:off x="128362" y="2447654"/>
            <a:ext cx="1317600"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2150" name="Google Shape;2150;p44"/>
          <p:cNvSpPr txBox="1">
            <a:spLocks noGrp="1"/>
          </p:cNvSpPr>
          <p:nvPr>
            <p:ph type="subTitle" idx="2"/>
          </p:nvPr>
        </p:nvSpPr>
        <p:spPr>
          <a:xfrm>
            <a:off x="1586482" y="2487028"/>
            <a:ext cx="2451458" cy="594198"/>
          </a:xfrm>
          <a:prstGeom prst="rect">
            <a:avLst/>
          </a:prstGeom>
        </p:spPr>
        <p:txBody>
          <a:bodyPr spcFirstLastPara="1" wrap="square" lIns="91425" tIns="91425" rIns="91425" bIns="91425" anchor="t" anchorCtr="0">
            <a:noAutofit/>
          </a:bodyPr>
          <a:lstStyle/>
          <a:p>
            <a:pPr marL="0" indent="0">
              <a:spcAft>
                <a:spcPts val="1600"/>
              </a:spcAft>
            </a:pPr>
            <a:r>
              <a:rPr lang="vi-VN" err="1"/>
              <a:t>Tác</a:t>
            </a:r>
            <a:r>
              <a:rPr lang="vi-VN"/>
              <a:t> </a:t>
            </a:r>
            <a:r>
              <a:rPr lang="vi-VN" err="1"/>
              <a:t>dụng</a:t>
            </a:r>
            <a:r>
              <a:rPr lang="vi-VN"/>
              <a:t> </a:t>
            </a:r>
            <a:r>
              <a:rPr lang="vi-VN" err="1"/>
              <a:t>của</a:t>
            </a:r>
            <a:r>
              <a:rPr lang="vi-VN"/>
              <a:t> </a:t>
            </a:r>
            <a:r>
              <a:rPr lang="vi-VN" err="1"/>
              <a:t>việc</a:t>
            </a:r>
            <a:r>
              <a:rPr lang="vi-VN"/>
              <a:t> nghiên </a:t>
            </a:r>
            <a:r>
              <a:rPr lang="vi-VN" err="1"/>
              <a:t>cứu</a:t>
            </a:r>
            <a:r>
              <a:rPr lang="vi-VN"/>
              <a:t> kinh </a:t>
            </a:r>
            <a:r>
              <a:rPr lang="vi-VN" err="1"/>
              <a:t>tế</a:t>
            </a:r>
            <a:r>
              <a:rPr lang="vi-VN"/>
              <a:t> </a:t>
            </a:r>
            <a:r>
              <a:rPr lang="vi-VN" err="1"/>
              <a:t>chính</a:t>
            </a:r>
            <a:r>
              <a:rPr lang="vi-VN"/>
              <a:t> </a:t>
            </a:r>
            <a:r>
              <a:rPr lang="vi-VN" err="1"/>
              <a:t>trị</a:t>
            </a:r>
          </a:p>
        </p:txBody>
      </p:sp>
      <p:sp>
        <p:nvSpPr>
          <p:cNvPr id="2155" name="Google Shape;2155;p44"/>
          <p:cNvSpPr txBox="1">
            <a:spLocks noGrp="1"/>
          </p:cNvSpPr>
          <p:nvPr>
            <p:ph type="title" idx="7"/>
          </p:nvPr>
        </p:nvSpPr>
        <p:spPr>
          <a:xfrm>
            <a:off x="4146360" y="2451150"/>
            <a:ext cx="1129502" cy="948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2156" name="Google Shape;2156;p44"/>
          <p:cNvSpPr txBox="1">
            <a:spLocks noGrp="1"/>
          </p:cNvSpPr>
          <p:nvPr>
            <p:ph type="subTitle" idx="8"/>
          </p:nvPr>
        </p:nvSpPr>
        <p:spPr>
          <a:xfrm>
            <a:off x="5399079" y="2449260"/>
            <a:ext cx="3440730" cy="950336"/>
          </a:xfrm>
          <a:prstGeom prst="rect">
            <a:avLst/>
          </a:prstGeom>
        </p:spPr>
        <p:txBody>
          <a:bodyPr spcFirstLastPara="1" wrap="square" lIns="91425" tIns="91425" rIns="91425" bIns="91425" anchor="t" anchorCtr="0">
            <a:noAutofit/>
          </a:bodyPr>
          <a:lstStyle/>
          <a:p>
            <a:pPr marL="0" indent="0">
              <a:spcAft>
                <a:spcPts val="1600"/>
              </a:spcAft>
            </a:pPr>
            <a:r>
              <a:rPr lang="vi-VN" err="1"/>
              <a:t>Sự</a:t>
            </a:r>
            <a:r>
              <a:rPr lang="vi-VN"/>
              <a:t> </a:t>
            </a:r>
            <a:r>
              <a:rPr lang="vi-VN" err="1"/>
              <a:t>mở</a:t>
            </a:r>
            <a:r>
              <a:rPr lang="vi-VN"/>
              <a:t> </a:t>
            </a:r>
            <a:r>
              <a:rPr lang="vi-VN" err="1"/>
              <a:t>rộng</a:t>
            </a:r>
            <a:r>
              <a:rPr lang="vi-VN"/>
              <a:t> </a:t>
            </a:r>
            <a:r>
              <a:rPr lang="vi-VN" err="1"/>
              <a:t>thế</a:t>
            </a:r>
            <a:r>
              <a:rPr lang="vi-VN"/>
              <a:t> </a:t>
            </a:r>
            <a:r>
              <a:rPr lang="vi-VN" err="1"/>
              <a:t>giới</a:t>
            </a:r>
            <a:r>
              <a:rPr lang="vi-VN"/>
              <a:t> quan </a:t>
            </a:r>
            <a:r>
              <a:rPr lang="vi-VN" err="1"/>
              <a:t>của</a:t>
            </a:r>
            <a:r>
              <a:rPr lang="vi-VN"/>
              <a:t> sinh viên </a:t>
            </a:r>
            <a:r>
              <a:rPr lang="vi-VN" err="1"/>
              <a:t>Bách</a:t>
            </a:r>
            <a:r>
              <a:rPr lang="vi-VN"/>
              <a:t> Khoa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4298597" y="2442353"/>
            <a:ext cx="4225842" cy="495807"/>
          </a:xfrm>
          <a:prstGeom prst="rect">
            <a:avLst/>
          </a:prstGeom>
        </p:spPr>
        <p:txBody>
          <a:bodyPr spcFirstLastPara="1" wrap="square" lIns="91425" tIns="91425" rIns="91425" bIns="91425" anchor="b" anchorCtr="0">
            <a:noAutofit/>
          </a:bodyPr>
          <a:lstStyle/>
          <a:p>
            <a:r>
              <a:rPr lang="en" sz="2800" err="1">
                <a:latin typeface="Times New Roman"/>
              </a:rPr>
              <a:t>Tác</a:t>
            </a:r>
            <a:r>
              <a:rPr lang="en" sz="2800">
                <a:latin typeface="Times New Roman"/>
              </a:rPr>
              <a:t> </a:t>
            </a:r>
            <a:r>
              <a:rPr lang="en" sz="2800" err="1">
                <a:latin typeface="Times New Roman"/>
              </a:rPr>
              <a:t>dụng</a:t>
            </a:r>
            <a:r>
              <a:rPr lang="en" sz="2800">
                <a:latin typeface="Times New Roman"/>
              </a:rPr>
              <a:t> </a:t>
            </a:r>
            <a:r>
              <a:rPr lang="en" sz="2800" err="1">
                <a:latin typeface="Times New Roman"/>
              </a:rPr>
              <a:t>của</a:t>
            </a:r>
            <a:r>
              <a:rPr lang="en" sz="2800">
                <a:latin typeface="Times New Roman"/>
              </a:rPr>
              <a:t> </a:t>
            </a:r>
            <a:r>
              <a:rPr lang="en" sz="2800" err="1">
                <a:latin typeface="Times New Roman"/>
              </a:rPr>
              <a:t>việc</a:t>
            </a:r>
            <a:r>
              <a:rPr lang="en" sz="2800">
                <a:latin typeface="Times New Roman"/>
              </a:rPr>
              <a:t> </a:t>
            </a:r>
            <a:r>
              <a:rPr lang="en" sz="2800" err="1">
                <a:latin typeface="Times New Roman"/>
              </a:rPr>
              <a:t>nghiên</a:t>
            </a:r>
            <a:r>
              <a:rPr lang="en" sz="2800">
                <a:latin typeface="Times New Roman"/>
              </a:rPr>
              <a:t> </a:t>
            </a:r>
            <a:r>
              <a:rPr lang="en" sz="2800" err="1">
                <a:latin typeface="Times New Roman"/>
              </a:rPr>
              <a:t>cứu</a:t>
            </a:r>
            <a:r>
              <a:rPr lang="en" sz="2800">
                <a:latin typeface="Times New Roman"/>
              </a:rPr>
              <a:t> </a:t>
            </a:r>
            <a:r>
              <a:rPr lang="en" sz="2800" err="1">
                <a:latin typeface="Times New Roman"/>
              </a:rPr>
              <a:t>kinh</a:t>
            </a:r>
            <a:r>
              <a:rPr lang="en" sz="2800">
                <a:latin typeface="Times New Roman"/>
              </a:rPr>
              <a:t> </a:t>
            </a:r>
            <a:r>
              <a:rPr lang="en" sz="2800" err="1">
                <a:latin typeface="Times New Roman"/>
              </a:rPr>
              <a:t>tế</a:t>
            </a:r>
            <a:r>
              <a:rPr lang="en" sz="2800">
                <a:latin typeface="Times New Roman"/>
              </a:rPr>
              <a:t> </a:t>
            </a:r>
            <a:r>
              <a:rPr lang="en" sz="2800" err="1">
                <a:latin typeface="Times New Roman"/>
              </a:rPr>
              <a:t>chính</a:t>
            </a:r>
            <a:r>
              <a:rPr lang="en" sz="2800">
                <a:latin typeface="Times New Roman"/>
              </a:rPr>
              <a:t> trị</a:t>
            </a:r>
          </a:p>
        </p:txBody>
      </p:sp>
      <p:sp>
        <p:nvSpPr>
          <p:cNvPr id="2195" name="Google Shape;2195;p50"/>
          <p:cNvSpPr txBox="1">
            <a:spLocks noGrp="1"/>
          </p:cNvSpPr>
          <p:nvPr>
            <p:ph type="title"/>
          </p:nvPr>
        </p:nvSpPr>
        <p:spPr>
          <a:xfrm>
            <a:off x="1652983" y="1254384"/>
            <a:ext cx="2816424" cy="1474500"/>
          </a:xfrm>
          <a:prstGeom prst="rect">
            <a:avLst/>
          </a:prstGeom>
        </p:spPr>
        <p:txBody>
          <a:bodyPr spcFirstLastPara="1" wrap="square" lIns="91425" tIns="91425" rIns="91425" bIns="91425" anchor="b" anchorCtr="0">
            <a:noAutofit/>
          </a:bodyPr>
          <a:lstStyle/>
          <a:p>
            <a:r>
              <a:rPr lang="vi-VN" sz="2800" b="1">
                <a:latin typeface="Times New Roman"/>
              </a:rPr>
              <a:t>PHẦN </a:t>
            </a:r>
            <a:r>
              <a:rPr lang="en" sz="2800" b="1">
                <a:latin typeface="Times New Roman"/>
              </a:rPr>
              <a:t>1</a:t>
            </a:r>
            <a:endParaRPr lang="vi-VN" sz="2800" b="1">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7">
            <a:extLst>
              <a:ext uri="{FF2B5EF4-FFF2-40B4-BE49-F238E27FC236}">
                <a16:creationId xmlns:a16="http://schemas.microsoft.com/office/drawing/2014/main" id="{3841A2D8-FC08-CF32-E445-EE0732C898E5}"/>
              </a:ext>
            </a:extLst>
          </p:cNvPr>
          <p:cNvSpPr>
            <a:spLocks noGrp="1"/>
          </p:cNvSpPr>
          <p:nvPr>
            <p:ph type="title" idx="4294967295"/>
          </p:nvPr>
        </p:nvSpPr>
        <p:spPr>
          <a:xfrm>
            <a:off x="2579358" y="2049313"/>
            <a:ext cx="7718425" cy="477838"/>
          </a:xfrm>
        </p:spPr>
        <p:txBody>
          <a:bodyPr/>
          <a:lstStyle/>
          <a:p>
            <a:r>
              <a:rPr lang="vi-VN" dirty="0"/>
              <a:t>Kinh tế chính </a:t>
            </a:r>
            <a:r>
              <a:rPr lang="vi-VN" dirty="0" err="1"/>
              <a:t>trị</a:t>
            </a:r>
            <a:r>
              <a:rPr lang="vi-VN" dirty="0"/>
              <a:t> </a:t>
            </a:r>
            <a:r>
              <a:rPr lang="vi-VN" dirty="0" err="1"/>
              <a:t>là</a:t>
            </a:r>
            <a:r>
              <a:rPr lang="vi-VN" dirty="0"/>
              <a:t> </a:t>
            </a:r>
            <a:r>
              <a:rPr lang="vi-VN" dirty="0" err="1"/>
              <a:t>gì</a:t>
            </a:r>
            <a:r>
              <a:rPr lang="vi-VN" dirty="0"/>
              <a:t>?</a:t>
            </a:r>
          </a:p>
        </p:txBody>
      </p:sp>
    </p:spTree>
    <p:extLst>
      <p:ext uri="{BB962C8B-B14F-4D97-AF65-F5344CB8AC3E}">
        <p14:creationId xmlns:p14="http://schemas.microsoft.com/office/powerpoint/2010/main" val="94590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êu đề 7">
            <a:extLst>
              <a:ext uri="{FF2B5EF4-FFF2-40B4-BE49-F238E27FC236}">
                <a16:creationId xmlns:a16="http://schemas.microsoft.com/office/drawing/2014/main" id="{3841A2D8-FC08-CF32-E445-EE0732C898E5}"/>
              </a:ext>
            </a:extLst>
          </p:cNvPr>
          <p:cNvSpPr>
            <a:spLocks noGrp="1"/>
          </p:cNvSpPr>
          <p:nvPr>
            <p:ph type="title" idx="6"/>
          </p:nvPr>
        </p:nvSpPr>
        <p:spPr/>
        <p:txBody>
          <a:bodyPr/>
          <a:lstStyle/>
          <a:p>
            <a:r>
              <a:rPr lang="vi-VN" dirty="0"/>
              <a:t>Kinh tế chính </a:t>
            </a:r>
            <a:r>
              <a:rPr lang="vi-VN" dirty="0" err="1"/>
              <a:t>trị</a:t>
            </a:r>
            <a:r>
              <a:rPr lang="vi-VN" dirty="0"/>
              <a:t> </a:t>
            </a:r>
            <a:r>
              <a:rPr lang="vi-VN" dirty="0" err="1"/>
              <a:t>là</a:t>
            </a:r>
            <a:r>
              <a:rPr lang="vi-VN" dirty="0"/>
              <a:t> </a:t>
            </a:r>
            <a:r>
              <a:rPr lang="vi-VN" dirty="0" err="1"/>
              <a:t>gì</a:t>
            </a:r>
            <a:r>
              <a:rPr lang="vi-VN" dirty="0"/>
              <a:t>?</a:t>
            </a:r>
          </a:p>
        </p:txBody>
      </p:sp>
      <p:sp>
        <p:nvSpPr>
          <p:cNvPr id="10" name="Hình chữ nhật 9">
            <a:extLst>
              <a:ext uri="{FF2B5EF4-FFF2-40B4-BE49-F238E27FC236}">
                <a16:creationId xmlns:a16="http://schemas.microsoft.com/office/drawing/2014/main" id="{5B019CE7-CCB6-5BDB-97B1-16429A511868}"/>
              </a:ext>
            </a:extLst>
          </p:cNvPr>
          <p:cNvSpPr/>
          <p:nvPr/>
        </p:nvSpPr>
        <p:spPr>
          <a:xfrm>
            <a:off x="1324694" y="1772189"/>
            <a:ext cx="6566857" cy="150962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vi-VN"/>
          </a:p>
        </p:txBody>
      </p:sp>
      <p:sp>
        <p:nvSpPr>
          <p:cNvPr id="12" name="Hộp Văn bản 11">
            <a:extLst>
              <a:ext uri="{FF2B5EF4-FFF2-40B4-BE49-F238E27FC236}">
                <a16:creationId xmlns:a16="http://schemas.microsoft.com/office/drawing/2014/main" id="{7043C75E-4CD2-481B-E917-EA81A989D674}"/>
              </a:ext>
            </a:extLst>
          </p:cNvPr>
          <p:cNvSpPr txBox="1"/>
          <p:nvPr/>
        </p:nvSpPr>
        <p:spPr>
          <a:xfrm>
            <a:off x="1529033" y="1771650"/>
            <a:ext cx="608593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 sz="1800" dirty="0">
                <a:latin typeface="Times New Roman"/>
                <a:cs typeface="Times New Roman"/>
              </a:rPr>
              <a:t>Kinh tế chính trị là môn khoa học kinh tế nghiên cứu các quan hệ kinh tế để tìm ra các quy luật chi phối sự vận động của các hiện tượng và quá trình hoạt động kinh tế của con người tương ứng với những trình độ phát triển nhất định của nền sản xuất xã hội.</a:t>
            </a:r>
            <a:endParaRPr lang="vi-VN" sz="1800" dirty="0"/>
          </a:p>
          <a:p>
            <a:pPr algn="l"/>
            <a:endParaRPr lang="vi-VN" sz="1800" dirty="0"/>
          </a:p>
        </p:txBody>
      </p:sp>
    </p:spTree>
    <p:extLst>
      <p:ext uri="{BB962C8B-B14F-4D97-AF65-F5344CB8AC3E}">
        <p14:creationId xmlns:p14="http://schemas.microsoft.com/office/powerpoint/2010/main" val="609992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0F58ED58-25D8-D0FE-F303-DFD8C8969853}"/>
              </a:ext>
            </a:extLst>
          </p:cNvPr>
          <p:cNvSpPr>
            <a:spLocks noGrp="1"/>
          </p:cNvSpPr>
          <p:nvPr>
            <p:ph type="title"/>
          </p:nvPr>
        </p:nvSpPr>
        <p:spPr/>
        <p:txBody>
          <a:bodyPr/>
          <a:lstStyle/>
          <a:p>
            <a:r>
              <a:rPr lang="vi-VN"/>
              <a:t>Tác dụng nghiên cứu</a:t>
            </a:r>
            <a:endParaRPr lang="vi-VN" dirty="0"/>
          </a:p>
        </p:txBody>
      </p:sp>
      <p:graphicFrame>
        <p:nvGraphicFramePr>
          <p:cNvPr id="25" name="Sơ đồ 25">
            <a:extLst>
              <a:ext uri="{FF2B5EF4-FFF2-40B4-BE49-F238E27FC236}">
                <a16:creationId xmlns:a16="http://schemas.microsoft.com/office/drawing/2014/main" id="{8F313D88-9630-E30D-2D3D-E22C28B7FE6C}"/>
              </a:ext>
            </a:extLst>
          </p:cNvPr>
          <p:cNvGraphicFramePr/>
          <p:nvPr>
            <p:extLst>
              <p:ext uri="{D42A27DB-BD31-4B8C-83A1-F6EECF244321}">
                <p14:modId xmlns:p14="http://schemas.microsoft.com/office/powerpoint/2010/main" val="840235179"/>
              </p:ext>
            </p:extLst>
          </p:nvPr>
        </p:nvGraphicFramePr>
        <p:xfrm>
          <a:off x="1541972" y="1012525"/>
          <a:ext cx="6329632" cy="36899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1927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93"/>
        <p:cNvGrpSpPr/>
        <p:nvPr/>
      </p:nvGrpSpPr>
      <p:grpSpPr>
        <a:xfrm>
          <a:off x="0" y="0"/>
          <a:ext cx="0" cy="0"/>
          <a:chOff x="0" y="0"/>
          <a:chExt cx="0" cy="0"/>
        </a:xfrm>
      </p:grpSpPr>
      <p:sp>
        <p:nvSpPr>
          <p:cNvPr id="2194" name="Google Shape;2194;p50"/>
          <p:cNvSpPr txBox="1">
            <a:spLocks noGrp="1"/>
          </p:cNvSpPr>
          <p:nvPr>
            <p:ph type="title" idx="2"/>
          </p:nvPr>
        </p:nvSpPr>
        <p:spPr>
          <a:xfrm>
            <a:off x="4543420" y="880311"/>
            <a:ext cx="4555461" cy="2395197"/>
          </a:xfrm>
          <a:prstGeom prst="rect">
            <a:avLst/>
          </a:prstGeom>
        </p:spPr>
        <p:txBody>
          <a:bodyPr spcFirstLastPara="1" wrap="square" lIns="91425" tIns="91425" rIns="91425" bIns="91425" anchor="b" anchorCtr="0">
            <a:noAutofit/>
          </a:bodyPr>
          <a:lstStyle/>
          <a:p>
            <a:r>
              <a:rPr lang="vi-VN" sz="2800" b="1"/>
              <a:t>SỰ MỞ RỘNG THẾ GIỚI QUAN CỦA SINH VIÊN BÁCH KHOA</a:t>
            </a:r>
            <a:endParaRPr lang="en-US" sz="2800" b="1"/>
          </a:p>
        </p:txBody>
      </p:sp>
      <p:sp>
        <p:nvSpPr>
          <p:cNvPr id="2195" name="Google Shape;2195;p50"/>
          <p:cNvSpPr txBox="1">
            <a:spLocks noGrp="1"/>
          </p:cNvSpPr>
          <p:nvPr>
            <p:ph type="title"/>
          </p:nvPr>
        </p:nvSpPr>
        <p:spPr>
          <a:xfrm>
            <a:off x="641044" y="1286377"/>
            <a:ext cx="3195180" cy="147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6000">
                <a:latin typeface="Barlow SemiBold" panose="00000700000000000000" pitchFamily="2" charset="-93"/>
              </a:rPr>
              <a:t>PHẦN</a:t>
            </a:r>
            <a:r>
              <a:rPr lang="vi-VN" sz="6000"/>
              <a:t> </a:t>
            </a:r>
            <a:r>
              <a:rPr lang="en" sz="6000"/>
              <a:t>2</a:t>
            </a:r>
            <a:endParaRPr sz="6000"/>
          </a:p>
        </p:txBody>
      </p:sp>
    </p:spTree>
    <p:extLst>
      <p:ext uri="{BB962C8B-B14F-4D97-AF65-F5344CB8AC3E}">
        <p14:creationId xmlns:p14="http://schemas.microsoft.com/office/powerpoint/2010/main" val="1180216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Hình ảnh 9" descr="Ảnh có chứa đồ họa véc-tơ&#10;&#10;Mô tả được tự động tạo">
            <a:extLst>
              <a:ext uri="{FF2B5EF4-FFF2-40B4-BE49-F238E27FC236}">
                <a16:creationId xmlns:a16="http://schemas.microsoft.com/office/drawing/2014/main" id="{162074F9-8F19-E27A-F968-C05C4D2BC2E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056" b="96111" l="10000" r="90000">
                        <a14:foregroundMark x1="35556" y1="23333" x2="35556" y2="23333"/>
                        <a14:foregroundMark x1="35556" y1="23333" x2="35556" y2="23333"/>
                        <a14:foregroundMark x1="35556" y1="4444" x2="35556" y2="4444"/>
                        <a14:foregroundMark x1="34306" y1="3194" x2="34306" y2="3194"/>
                        <a14:foregroundMark x1="37222" y1="35278" x2="37222" y2="35278"/>
                        <a14:foregroundMark x1="37222" y1="35278" x2="37222" y2="35278"/>
                        <a14:foregroundMark x1="47500" y1="34028" x2="47500" y2="34028"/>
                        <a14:foregroundMark x1="37222" y1="39444" x2="37222" y2="39444"/>
                        <a14:foregroundMark x1="37222" y1="39722" x2="37222" y2="39722"/>
                        <a14:foregroundMark x1="39722" y1="59583" x2="39722" y2="59583"/>
                        <a14:foregroundMark x1="39722" y1="59583" x2="39722" y2="59583"/>
                        <a14:foregroundMark x1="38472" y1="39028" x2="38472" y2="39028"/>
                        <a14:foregroundMark x1="38472" y1="39028" x2="38472" y2="39028"/>
                        <a14:foregroundMark x1="35972" y1="53750" x2="35139" y2="56667"/>
                        <a14:foregroundMark x1="35556" y1="70694" x2="35556" y2="70694"/>
                        <a14:foregroundMark x1="35556" y1="70694" x2="35556" y2="70694"/>
                        <a14:foregroundMark x1="35556" y1="70694" x2="35556" y2="70694"/>
                        <a14:foregroundMark x1="35556" y1="70694" x2="35556" y2="70694"/>
                        <a14:foregroundMark x1="35556" y1="70694" x2="35556" y2="70694"/>
                        <a14:foregroundMark x1="34722" y1="69028" x2="32361" y2="67778"/>
                        <a14:foregroundMark x1="29444" y1="65278" x2="29444" y2="65278"/>
                        <a14:foregroundMark x1="30694" y1="53750" x2="31944" y2="53750"/>
                        <a14:foregroundMark x1="43472" y1="62361" x2="43472" y2="62361"/>
                        <a14:foregroundMark x1="47083" y1="71944" x2="47083" y2="71944"/>
                        <a14:foregroundMark x1="50833" y1="73889" x2="50833" y2="73889"/>
                        <a14:foregroundMark x1="43889" y1="95000" x2="43889" y2="95000"/>
                        <a14:foregroundMark x1="27778" y1="91250" x2="27778" y2="91250"/>
                        <a14:foregroundMark x1="26111" y1="95278" x2="26111" y2="95278"/>
                        <a14:foregroundMark x1="25278" y1="95278" x2="25278" y2="95278"/>
                        <a14:foregroundMark x1="21667" y1="89167" x2="21667" y2="89167"/>
                        <a14:foregroundMark x1="29028" y1="92500" x2="29028" y2="92500"/>
                        <a14:foregroundMark x1="27361" y1="92083" x2="27361" y2="92083"/>
                        <a14:foregroundMark x1="17083" y1="87500" x2="17083" y2="87500"/>
                        <a14:foregroundMark x1="17500" y1="80139" x2="17500" y2="80139"/>
                        <a14:foregroundMark x1="22778" y1="84583" x2="22778" y2="84583"/>
                        <a14:foregroundMark x1="24861" y1="66111" x2="24861" y2="66111"/>
                        <a14:foregroundMark x1="30694" y1="80139" x2="30694" y2="80139"/>
                        <a14:foregroundMark x1="30278" y1="80139" x2="29028" y2="76389"/>
                        <a14:foregroundMark x1="33889" y1="29444" x2="33889" y2="29444"/>
                        <a14:foregroundMark x1="37639" y1="42222" x2="37639" y2="42222"/>
                        <a14:foregroundMark x1="33472" y1="27083" x2="33472" y2="27083"/>
                        <a14:foregroundMark x1="33889" y1="18750" x2="33889" y2="18750"/>
                        <a14:foregroundMark x1="33472" y1="8889" x2="33472" y2="8889"/>
                        <a14:foregroundMark x1="33472" y1="8889" x2="33472" y2="8889"/>
                        <a14:foregroundMark x1="30694" y1="19167" x2="31528" y2="22083"/>
                        <a14:foregroundMark x1="31528" y1="26667" x2="31528" y2="27917"/>
                        <a14:foregroundMark x1="31528" y1="28611" x2="31528" y2="28611"/>
                        <a14:foregroundMark x1="36389" y1="40972" x2="36389" y2="40972"/>
                        <a14:foregroundMark x1="36389" y1="40972" x2="36389" y2="40972"/>
                        <a14:foregroundMark x1="36389" y1="40972" x2="36389" y2="40972"/>
                        <a14:foregroundMark x1="35972" y1="39722" x2="35972" y2="37361"/>
                        <a14:foregroundMark x1="35972" y1="36944" x2="36806" y2="34028"/>
                        <a14:foregroundMark x1="36806" y1="34028" x2="34722" y2="33611"/>
                        <a14:foregroundMark x1="27361" y1="34444" x2="27361" y2="34444"/>
                        <a14:foregroundMark x1="30278" y1="26667" x2="30278" y2="26667"/>
                        <a14:foregroundMark x1="25694" y1="23333" x2="25694" y2="23333"/>
                        <a14:foregroundMark x1="23611" y1="23333" x2="23611" y2="23333"/>
                        <a14:foregroundMark x1="22083" y1="27083" x2="22361" y2="28333"/>
                        <a14:foregroundMark x1="22361" y1="28611" x2="20417" y2="27500"/>
                        <a14:foregroundMark x1="34306" y1="29861" x2="34306" y2="29861"/>
                        <a14:foregroundMark x1="29861" y1="29861" x2="28611" y2="28333"/>
                        <a14:foregroundMark x1="26111" y1="23750" x2="26111" y2="23750"/>
                        <a14:foregroundMark x1="26111" y1="23750" x2="26111" y2="23750"/>
                        <a14:foregroundMark x1="26528" y1="23750" x2="26528" y2="23750"/>
                        <a14:foregroundMark x1="33472" y1="20417" x2="33472" y2="20417"/>
                        <a14:foregroundMark x1="43889" y1="24167" x2="43889" y2="24167"/>
                        <a14:foregroundMark x1="43889" y1="19583" x2="43889" y2="19583"/>
                        <a14:foregroundMark x1="44583" y1="21250" x2="44583" y2="21250"/>
                        <a14:foregroundMark x1="44583" y1="21250" x2="44583" y2="21250"/>
                        <a14:foregroundMark x1="44583" y1="21250" x2="47917" y2="29028"/>
                        <a14:foregroundMark x1="38889" y1="16806" x2="41806" y2="22500"/>
                        <a14:foregroundMark x1="42639" y1="23333" x2="42639" y2="23333"/>
                        <a14:foregroundMark x1="42222" y1="21667" x2="42222" y2="21667"/>
                        <a14:foregroundMark x1="43472" y1="29861" x2="43472" y2="29861"/>
                        <a14:foregroundMark x1="41389" y1="25833" x2="41389" y2="25833"/>
                        <a14:foregroundMark x1="41389" y1="25833" x2="41389" y2="25833"/>
                        <a14:foregroundMark x1="40139" y1="29444" x2="40139" y2="29444"/>
                        <a14:foregroundMark x1="41389" y1="31111" x2="41389" y2="31111"/>
                        <a14:foregroundMark x1="38472" y1="34861" x2="32361" y2="35694"/>
                        <a14:foregroundMark x1="30278" y1="34861" x2="28194" y2="34444"/>
                        <a14:foregroundMark x1="25278" y1="33611" x2="23611" y2="32361"/>
                        <a14:foregroundMark x1="22778" y1="31528" x2="22361" y2="28333"/>
                        <a14:foregroundMark x1="24028" y1="27500" x2="24028" y2="27500"/>
                        <a14:foregroundMark x1="24861" y1="29861" x2="29861" y2="28611"/>
                        <a14:foregroundMark x1="45000" y1="22917" x2="44306" y2="25417"/>
                        <a14:foregroundMark x1="43472" y1="27500" x2="43472" y2="27500"/>
                        <a14:foregroundMark x1="43472" y1="28333" x2="45000" y2="29028"/>
                        <a14:foregroundMark x1="50417" y1="36111" x2="50417" y2="36111"/>
                        <a14:foregroundMark x1="28194" y1="30278" x2="28194" y2="30278"/>
                        <a14:foregroundMark x1="28194" y1="32778" x2="29444" y2="30694"/>
                        <a14:foregroundMark x1="36389" y1="29028" x2="36389" y2="29028"/>
                        <a14:foregroundMark x1="38472" y1="26250" x2="38472" y2="26250"/>
                        <a14:foregroundMark x1="38889" y1="81806" x2="38889" y2="81806"/>
                        <a14:foregroundMark x1="43472" y1="78889" x2="43472" y2="78889"/>
                        <a14:foregroundMark x1="43889" y1="78889" x2="43889" y2="78889"/>
                        <a14:foregroundMark x1="31944" y1="80139" x2="31944" y2="80139"/>
                        <a14:foregroundMark x1="26528" y1="79306" x2="26528" y2="79306"/>
                        <a14:foregroundMark x1="21250" y1="75972" x2="21250" y2="75972"/>
                        <a14:foregroundMark x1="19583" y1="69861" x2="19583" y2="69861"/>
                        <a14:foregroundMark x1="17500" y1="70694" x2="17500" y2="70694"/>
                        <a14:foregroundMark x1="16667" y1="73056" x2="16667" y2="73056"/>
                        <a14:foregroundMark x1="15833" y1="72361" x2="15833" y2="72361"/>
                        <a14:foregroundMark x1="14167" y1="75972" x2="14167" y2="75972"/>
                        <a14:foregroundMark x1="17500" y1="81806" x2="17500" y2="81806"/>
                        <a14:foregroundMark x1="18750" y1="75556" x2="18750" y2="75556"/>
                        <a14:foregroundMark x1="19167" y1="80972" x2="19167" y2="80972"/>
                        <a14:foregroundMark x1="15417" y1="75972" x2="15417" y2="75972"/>
                        <a14:foregroundMark x1="17500" y1="78889" x2="17500" y2="78889"/>
                        <a14:foregroundMark x1="16250" y1="82639" x2="16250" y2="82639"/>
                        <a14:foregroundMark x1="12917" y1="78889" x2="12917" y2="78889"/>
                        <a14:foregroundMark x1="13333" y1="81389" x2="13333" y2="81389"/>
                        <a14:foregroundMark x1="12083" y1="77222" x2="12083" y2="77222"/>
                        <a14:foregroundMark x1="15833" y1="77222" x2="15833" y2="77222"/>
                        <a14:foregroundMark x1="16667" y1="74722" x2="16667" y2="74722"/>
                        <a14:foregroundMark x1="17500" y1="75556" x2="17500" y2="75556"/>
                        <a14:foregroundMark x1="16250" y1="79722" x2="16250" y2="79722"/>
                        <a14:foregroundMark x1="15833" y1="80139" x2="15833" y2="80139"/>
                        <a14:foregroundMark x1="15000" y1="78889" x2="15000" y2="78889"/>
                        <a14:foregroundMark x1="17083" y1="82639" x2="17083" y2="82639"/>
                        <a14:foregroundMark x1="17083" y1="82222" x2="17083" y2="82222"/>
                        <a14:foregroundMark x1="51250" y1="75556" x2="51250" y2="75556"/>
                        <a14:foregroundMark x1="51250" y1="75556" x2="51250" y2="75556"/>
                        <a14:foregroundMark x1="50833" y1="71944" x2="50833" y2="71944"/>
                        <a14:foregroundMark x1="50000" y1="68194" x2="50000" y2="68194"/>
                        <a14:foregroundMark x1="50000" y1="79306" x2="50000" y2="79306"/>
                        <a14:foregroundMark x1="51250" y1="77639" x2="51250" y2="77639"/>
                        <a14:foregroundMark x1="17500" y1="79722" x2="17500" y2="79722"/>
                        <a14:foregroundMark x1="17917" y1="82639" x2="19583" y2="82639"/>
                        <a14:foregroundMark x1="47500" y1="92917" x2="47500" y2="92917"/>
                        <a14:foregroundMark x1="43056" y1="92917" x2="43056" y2="92917"/>
                        <a14:foregroundMark x1="40972" y1="92917" x2="40972" y2="92917"/>
                        <a14:foregroundMark x1="40139" y1="90417" x2="40139" y2="90417"/>
                        <a14:foregroundMark x1="14167" y1="80972" x2="14167" y2="80972"/>
                        <a14:foregroundMark x1="13750" y1="80972" x2="13750" y2="80972"/>
                        <a14:foregroundMark x1="16250" y1="81806" x2="16250" y2="81806"/>
                        <a14:foregroundMark x1="11667" y1="83056" x2="13750" y2="83889"/>
                        <a14:foregroundMark x1="13333" y1="85000" x2="16250" y2="85000"/>
                        <a14:foregroundMark x1="20000" y1="77222" x2="20000" y2="77222"/>
                        <a14:foregroundMark x1="16667" y1="72778" x2="16667" y2="72778"/>
                        <a14:foregroundMark x1="16250" y1="69444" x2="16250" y2="69444"/>
                        <a14:foregroundMark x1="12917" y1="72361" x2="12917" y2="72361"/>
                        <a14:foregroundMark x1="22361" y1="43472" x2="22361" y2="43472"/>
                        <a14:foregroundMark x1="20833" y1="42639" x2="20833" y2="42639"/>
                        <a14:foregroundMark x1="23194" y1="42639" x2="23194" y2="42639"/>
                        <a14:foregroundMark x1="23194" y1="44306" x2="23194" y2="44306"/>
                        <a14:foregroundMark x1="20000" y1="39444" x2="20000" y2="39444"/>
                        <a14:foregroundMark x1="20000" y1="39444" x2="20000" y2="39444"/>
                        <a14:foregroundMark x1="17917" y1="34861" x2="17917" y2="34861"/>
                        <a14:foregroundMark x1="17500" y1="28333" x2="17500" y2="28333"/>
                        <a14:foregroundMark x1="17500" y1="26250" x2="17500" y2="26250"/>
                        <a14:foregroundMark x1="19167" y1="20833" x2="19167" y2="20833"/>
                        <a14:foregroundMark x1="18750" y1="14722" x2="18750" y2="14722"/>
                        <a14:foregroundMark x1="29028" y1="91667" x2="29028" y2="91667"/>
                        <a14:foregroundMark x1="29444" y1="87917" x2="29444" y2="87917"/>
                        <a14:foregroundMark x1="20417" y1="92917" x2="20417" y2="92917"/>
                        <a14:foregroundMark x1="18333" y1="93333" x2="18333" y2="93333"/>
                        <a14:foregroundMark x1="23194" y1="95278" x2="23194" y2="95278"/>
                        <a14:foregroundMark x1="20417" y1="95000" x2="20417" y2="95000"/>
                        <a14:foregroundMark x1="20000" y1="95278" x2="18750" y2="95000"/>
                        <a14:foregroundMark x1="17500" y1="95000" x2="17500" y2="95000"/>
                        <a14:foregroundMark x1="19167" y1="92500" x2="19167" y2="92500"/>
                        <a14:foregroundMark x1="17917" y1="92917" x2="17917" y2="92917"/>
                        <a14:foregroundMark x1="16667" y1="95000" x2="16667" y2="95000"/>
                        <a14:foregroundMark x1="19583" y1="92500" x2="19583" y2="92500"/>
                        <a14:foregroundMark x1="44306" y1="92500" x2="44306" y2="92500"/>
                        <a14:foregroundMark x1="45417" y1="92500" x2="45417" y2="92500"/>
                        <a14:foregroundMark x1="45417" y1="92500" x2="45417" y2="92500"/>
                        <a14:foregroundMark x1="39722" y1="95278" x2="39722" y2="95278"/>
                        <a14:foregroundMark x1="51667" y1="92917" x2="51667" y2="92917"/>
                        <a14:foregroundMark x1="50417" y1="93750" x2="50417" y2="93750"/>
                        <a14:foregroundMark x1="49167" y1="93750" x2="49167" y2="93750"/>
                        <a14:foregroundMark x1="50417" y1="92083" x2="50417" y2="92083"/>
                        <a14:foregroundMark x1="52500" y1="92083" x2="52500" y2="92083"/>
                        <a14:foregroundMark x1="52500" y1="93333" x2="52500" y2="93333"/>
                        <a14:foregroundMark x1="53333" y1="92917" x2="53333" y2="92917"/>
                        <a14:foregroundMark x1="17500" y1="34028" x2="17500" y2="34028"/>
                        <a14:foregroundMark x1="52500" y1="92500" x2="52500" y2="92500"/>
                        <a14:foregroundMark x1="50833" y1="92917" x2="50833" y2="92917"/>
                        <a14:foregroundMark x1="52917" y1="92917" x2="52917" y2="92917"/>
                        <a14:foregroundMark x1="53333" y1="92917" x2="53333" y2="92917"/>
                        <a14:foregroundMark x1="52917" y1="92917" x2="52917" y2="92917"/>
                        <a14:foregroundMark x1="52083" y1="92083" x2="50833" y2="92500"/>
                        <a14:foregroundMark x1="53333" y1="92917" x2="53333" y2="92917"/>
                        <a14:foregroundMark x1="53333" y1="92917" x2="53333" y2="92917"/>
                        <a14:foregroundMark x1="54167" y1="92083" x2="54167" y2="92083"/>
                        <a14:foregroundMark x1="54583" y1="93333" x2="54583" y2="93333"/>
                        <a14:foregroundMark x1="17917" y1="87083" x2="17917" y2="87083"/>
                        <a14:foregroundMark x1="20417" y1="89583" x2="20417" y2="89583"/>
                        <a14:foregroundMark x1="20417" y1="91667" x2="20417" y2="91667"/>
                        <a14:foregroundMark x1="20000" y1="90000" x2="20000" y2="90000"/>
                        <a14:foregroundMark x1="18333" y1="89167" x2="18333" y2="89167"/>
                        <a14:foregroundMark x1="18333" y1="89167" x2="18333" y2="89167"/>
                        <a14:foregroundMark x1="19167" y1="83056" x2="19167" y2="83056"/>
                        <a14:foregroundMark x1="32778" y1="83889" x2="32778" y2="83889"/>
                        <a14:foregroundMark x1="35972" y1="83889" x2="35972" y2="83889"/>
                        <a14:foregroundMark x1="35972" y1="83889" x2="35972" y2="83889"/>
                        <a14:foregroundMark x1="32361" y1="85000" x2="32361" y2="85000"/>
                        <a14:foregroundMark x1="32361" y1="85000" x2="32361" y2="85000"/>
                        <a14:foregroundMark x1="28611" y1="85417" x2="28611" y2="85417"/>
                        <a14:foregroundMark x1="30278" y1="86667" x2="30278" y2="86667"/>
                        <a14:foregroundMark x1="31528" y1="90417" x2="33194" y2="90417"/>
                        <a14:foregroundMark x1="36389" y1="93750" x2="36389" y2="93750"/>
                        <a14:foregroundMark x1="38472" y1="89167" x2="38472" y2="89167"/>
                        <a14:foregroundMark x1="39722" y1="86667" x2="39722" y2="86667"/>
                        <a14:foregroundMark x1="39722" y1="87083" x2="39722" y2="87083"/>
                        <a14:foregroundMark x1="38472" y1="90417" x2="38472" y2="90417"/>
                        <a14:foregroundMark x1="37639" y1="93750" x2="37639" y2="93750"/>
                        <a14:foregroundMark x1="50417" y1="94583" x2="53750" y2="92500"/>
                        <a14:foregroundMark x1="54167" y1="93333" x2="54167" y2="93333"/>
                        <a14:foregroundMark x1="52500" y1="92500" x2="48750" y2="91667"/>
                        <a14:foregroundMark x1="47500" y1="90833" x2="47500" y2="90833"/>
                        <a14:foregroundMark x1="46667" y1="90000" x2="46667" y2="90000"/>
                        <a14:foregroundMark x1="47917" y1="90000" x2="47917" y2="90000"/>
                        <a14:foregroundMark x1="43472" y1="87500" x2="43472" y2="87500"/>
                        <a14:foregroundMark x1="46667" y1="83889" x2="46667" y2="83889"/>
                        <a14:foregroundMark x1="53333" y1="71944" x2="53333" y2="71944"/>
                        <a14:foregroundMark x1="52083" y1="67778" x2="52083" y2="67778"/>
                        <a14:foregroundMark x1="51667" y1="63611" x2="51667" y2="63611"/>
                        <a14:foregroundMark x1="50833" y1="17917" x2="50833" y2="17917"/>
                        <a14:foregroundMark x1="49583" y1="14722" x2="49583" y2="14722"/>
                        <a14:foregroundMark x1="49167" y1="11389" x2="49167" y2="11389"/>
                        <a14:foregroundMark x1="50417" y1="20000" x2="51667" y2="20000"/>
                        <a14:foregroundMark x1="52083" y1="26250" x2="50833" y2="27083"/>
                        <a14:foregroundMark x1="50417" y1="34028" x2="50417" y2="34028"/>
                        <a14:foregroundMark x1="47917" y1="44722" x2="46667" y2="44722"/>
                        <a14:foregroundMark x1="47500" y1="81389" x2="47500" y2="81389"/>
                        <a14:foregroundMark x1="49583" y1="78056" x2="49583" y2="78056"/>
                        <a14:foregroundMark x1="48750" y1="73472" x2="48750" y2="73472"/>
                        <a14:foregroundMark x1="48750" y1="69861" x2="48750" y2="69861"/>
                        <a14:foregroundMark x1="48333" y1="67778" x2="48333" y2="67778"/>
                        <a14:foregroundMark x1="48333" y1="67778" x2="48333" y2="67778"/>
                        <a14:foregroundMark x1="47500" y1="76389" x2="47500" y2="76389"/>
                        <a14:foregroundMark x1="50417" y1="78056" x2="50417" y2="78056"/>
                        <a14:foregroundMark x1="50417" y1="78056" x2="50417" y2="79722"/>
                        <a14:foregroundMark x1="44583" y1="77222" x2="44583" y2="77222"/>
                        <a14:foregroundMark x1="40139" y1="79722" x2="40139" y2="79722"/>
                        <a14:foregroundMark x1="22778" y1="82639" x2="22778" y2="82639"/>
                        <a14:foregroundMark x1="22778" y1="82639" x2="22778" y2="82639"/>
                        <a14:foregroundMark x1="20417" y1="90000" x2="20417" y2="90417"/>
                        <a14:foregroundMark x1="19583" y1="88750" x2="19583" y2="88750"/>
                        <a14:foregroundMark x1="18750" y1="87083" x2="18750" y2="87083"/>
                        <a14:foregroundMark x1="33194" y1="95000" x2="33194" y2="95000"/>
                        <a14:foregroundMark x1="28611" y1="95278" x2="28611" y2="95278"/>
                        <a14:foregroundMark x1="26528" y1="87500" x2="26528" y2="87500"/>
                        <a14:foregroundMark x1="48333" y1="77222" x2="48333" y2="77222"/>
                        <a14:foregroundMark x1="50000" y1="72361" x2="50000" y2="72361"/>
                        <a14:foregroundMark x1="49167" y1="78889" x2="49167" y2="78889"/>
                        <a14:foregroundMark x1="47500" y1="83472" x2="47500" y2="83472"/>
                        <a14:foregroundMark x1="29861" y1="95278" x2="29861" y2="95278"/>
                        <a14:foregroundMark x1="26944" y1="95278" x2="26944" y2="95278"/>
                        <a14:foregroundMark x1="25694" y1="5278" x2="25694" y2="5278"/>
                        <a14:foregroundMark x1="26944" y1="6111" x2="26944" y2="6111"/>
                        <a14:foregroundMark x1="20417" y1="8472" x2="20417" y2="8472"/>
                        <a14:foregroundMark x1="21250" y1="10139" x2="25694" y2="9722"/>
                        <a14:foregroundMark x1="29444" y1="3611" x2="28194" y2="3611"/>
                        <a14:foregroundMark x1="27361" y1="6389" x2="27361" y2="6389"/>
                        <a14:foregroundMark x1="27361" y1="4861" x2="27361" y2="4861"/>
                        <a14:foregroundMark x1="24861" y1="8472" x2="24861" y2="8472"/>
                        <a14:foregroundMark x1="20417" y1="10556" x2="20417" y2="10556"/>
                        <a14:foregroundMark x1="22778" y1="7639" x2="22778" y2="7639"/>
                        <a14:foregroundMark x1="21250" y1="8889" x2="21250" y2="8889"/>
                        <a14:foregroundMark x1="19167" y1="10556" x2="19167" y2="10556"/>
                        <a14:foregroundMark x1="18333" y1="10972" x2="18333" y2="10972"/>
                        <a14:foregroundMark x1="44306" y1="7222" x2="44306" y2="7222"/>
                        <a14:foregroundMark x1="41389" y1="4861" x2="41389" y2="4861"/>
                        <a14:foregroundMark x1="44306" y1="7639" x2="44306" y2="7639"/>
                        <a14:foregroundMark x1="48333" y1="8889" x2="48333" y2="8889"/>
                        <a14:foregroundMark x1="52083" y1="22083" x2="52083" y2="22083"/>
                        <a14:foregroundMark x1="47500" y1="10139" x2="47500" y2="10139"/>
                        <a14:foregroundMark x1="44583" y1="7639" x2="44583" y2="7639"/>
                        <a14:foregroundMark x1="40972" y1="5278" x2="40972" y2="5278"/>
                        <a14:foregroundMark x1="52500" y1="32361" x2="52500" y2="33611"/>
                        <a14:foregroundMark x1="50833" y1="38194" x2="50833" y2="38194"/>
                        <a14:foregroundMark x1="54167" y1="75139" x2="54167" y2="75139"/>
                        <a14:foregroundMark x1="50833" y1="15972" x2="50833" y2="15972"/>
                        <a14:foregroundMark x1="38056" y1="91250" x2="38056" y2="91250"/>
                        <a14:foregroundMark x1="36389" y1="92500" x2="36389" y2="92500"/>
                        <a14:foregroundMark x1="51250" y1="36944" x2="51250" y2="36944"/>
                        <a14:foregroundMark x1="36806" y1="93750" x2="36806" y2="93750"/>
                        <a14:foregroundMark x1="34306" y1="92917" x2="34306" y2="92917"/>
                        <a14:foregroundMark x1="41389" y1="95278" x2="41389" y2="95278"/>
                        <a14:foregroundMark x1="41389" y1="95278" x2="41389" y2="95278"/>
                        <a14:foregroundMark x1="41389" y1="95278" x2="41389" y2="95278"/>
                        <a14:foregroundMark x1="41389" y1="95278" x2="41389" y2="95278"/>
                        <a14:foregroundMark x1="41389" y1="95278" x2="41389" y2="95278"/>
                        <a14:foregroundMark x1="41389" y1="95278" x2="41389" y2="95278"/>
                        <a14:foregroundMark x1="50000" y1="95278" x2="50000" y2="95278"/>
                        <a14:foregroundMark x1="48750" y1="96111" x2="48750" y2="96111"/>
                        <a14:foregroundMark x1="26111" y1="43472" x2="26111" y2="43472"/>
                        <a14:foregroundMark x1="31111" y1="42639" x2="31111" y2="42639"/>
                        <a14:foregroundMark x1="31111" y1="42639" x2="31111" y2="42639"/>
                        <a14:foregroundMark x1="29861" y1="39444" x2="29861" y2="39444"/>
                        <a14:foregroundMark x1="42639" y1="39722" x2="42639" y2="39722"/>
                        <a14:foregroundMark x1="43056" y1="36528" x2="43056" y2="36528"/>
                        <a14:foregroundMark x1="45000" y1="36528" x2="45417" y2="39722"/>
                        <a14:foregroundMark x1="38889" y1="44722" x2="34722" y2="52083"/>
                        <a14:foregroundMark x1="34722" y1="64444" x2="34722" y2="66111"/>
                        <a14:foregroundMark x1="36389" y1="69444" x2="36389" y2="69444"/>
                        <a14:foregroundMark x1="36806" y1="71111" x2="35972" y2="73472"/>
                        <a14:foregroundMark x1="34722" y1="74722" x2="33194" y2="73472"/>
                        <a14:foregroundMark x1="29861" y1="68611" x2="29861" y2="68611"/>
                        <a14:foregroundMark x1="29028" y1="65278" x2="35139" y2="60833"/>
                        <a14:foregroundMark x1="39722" y1="58750" x2="39722" y2="58750"/>
                        <a14:foregroundMark x1="41806" y1="71944" x2="41806" y2="71944"/>
                        <a14:foregroundMark x1="41389" y1="71944" x2="39722" y2="70278"/>
                        <a14:foregroundMark x1="39306" y1="63611" x2="40139" y2="61250"/>
                        <a14:foregroundMark x1="41389" y1="59583" x2="41806" y2="57500"/>
                        <a14:foregroundMark x1="41806" y1="57500" x2="41806" y2="55833"/>
                        <a14:foregroundMark x1="41806" y1="55833" x2="41806" y2="55833"/>
                        <a14:foregroundMark x1="45417" y1="61667" x2="45417" y2="64861"/>
                        <a14:foregroundMark x1="45417" y1="65694" x2="45000" y2="67778"/>
                        <a14:foregroundMark x1="45417" y1="73472" x2="45417" y2="77639"/>
                        <a14:foregroundMark x1="45000" y1="80972" x2="45000" y2="80972"/>
                        <a14:foregroundMark x1="43472" y1="81389" x2="42222" y2="82222"/>
                        <a14:foregroundMark x1="40556" y1="81806" x2="38056" y2="80556"/>
                        <a14:foregroundMark x1="37639" y1="80556" x2="32361" y2="79722"/>
                        <a14:foregroundMark x1="28194" y1="78889" x2="28194" y2="78889"/>
                        <a14:foregroundMark x1="27361" y1="78472" x2="24028" y2="78472"/>
                        <a14:foregroundMark x1="25694" y1="73889" x2="29444" y2="73889"/>
                        <a14:foregroundMark x1="31528" y1="72361" x2="31528" y2="72361"/>
                        <a14:foregroundMark x1="31944" y1="70278" x2="30278" y2="69444"/>
                        <a14:foregroundMark x1="27361" y1="67361" x2="27361" y2="67361"/>
                        <a14:foregroundMark x1="25694" y1="65694" x2="25694" y2="61667"/>
                        <a14:foregroundMark x1="26111" y1="60833" x2="27361" y2="59167"/>
                        <a14:foregroundMark x1="27778" y1="58333" x2="31111" y2="57083"/>
                        <a14:foregroundMark x1="41806" y1="55833" x2="41806" y2="55833"/>
                        <a14:foregroundMark x1="42222" y1="55833" x2="41389" y2="53333"/>
                        <a14:foregroundMark x1="41389" y1="51667" x2="41389" y2="51667"/>
                        <a14:foregroundMark x1="41806" y1="52083" x2="43889" y2="55833"/>
                        <a14:foregroundMark x1="44583" y1="60000" x2="44583" y2="60000"/>
                        <a14:foregroundMark x1="40139" y1="57917" x2="39722" y2="56250"/>
                        <a14:foregroundMark x1="39722" y1="55000" x2="39306" y2="53750"/>
                        <a14:backgroundMark x1="55694" y1="54583" x2="55694" y2="54583"/>
                        <a14:backgroundMark x1="55000" y1="55833" x2="55000" y2="55833"/>
                        <a14:backgroundMark x1="58194" y1="61944" x2="58194" y2="61944"/>
                        <a14:backgroundMark x1="53333" y1="28611" x2="53333" y2="28611"/>
                        <a14:backgroundMark x1="53750" y1="31944" x2="53750" y2="31944"/>
                        <a14:backgroundMark x1="53333" y1="30694" x2="53333" y2="30694"/>
                      </a14:backgroundRemoval>
                    </a14:imgEffect>
                  </a14:imgLayer>
                </a14:imgProps>
              </a:ext>
            </a:extLst>
          </a:blip>
          <a:stretch>
            <a:fillRect/>
          </a:stretch>
        </p:blipFill>
        <p:spPr>
          <a:xfrm>
            <a:off x="1458687" y="2010199"/>
            <a:ext cx="2743200" cy="2743200"/>
          </a:xfrm>
          <a:prstGeom prst="rect">
            <a:avLst/>
          </a:prstGeom>
        </p:spPr>
      </p:pic>
      <p:grpSp>
        <p:nvGrpSpPr>
          <p:cNvPr id="4" name="Group 3"/>
          <p:cNvGrpSpPr/>
          <p:nvPr/>
        </p:nvGrpSpPr>
        <p:grpSpPr>
          <a:xfrm>
            <a:off x="513527" y="1073088"/>
            <a:ext cx="1670919" cy="1127885"/>
            <a:chOff x="532848" y="1235253"/>
            <a:chExt cx="1670919" cy="1127885"/>
          </a:xfrm>
        </p:grpSpPr>
        <p:sp>
          <p:nvSpPr>
            <p:cNvPr id="2" name="Oval Callout 1"/>
            <p:cNvSpPr/>
            <p:nvPr/>
          </p:nvSpPr>
          <p:spPr>
            <a:xfrm flipH="1">
              <a:off x="532848" y="1269634"/>
              <a:ext cx="1670919" cy="1059125"/>
            </a:xfrm>
            <a:prstGeom prst="wedgeEllipseCallout">
              <a:avLst/>
            </a:prstGeom>
            <a:solidFill>
              <a:srgbClr val="FFEF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Hình ảnh 4">
              <a:extLst>
                <a:ext uri="{FF2B5EF4-FFF2-40B4-BE49-F238E27FC236}">
                  <a16:creationId xmlns:a16="http://schemas.microsoft.com/office/drawing/2014/main" id="{0A8A2803-3359-458D-80DE-E72C1BB3B2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3750" y1="67969" x2="33750" y2="67969"/>
                          <a14:foregroundMark x1="42969" y1="36406" x2="42969" y2="36406"/>
                          <a14:foregroundMark x1="38594" y1="37813" x2="38594" y2="37813"/>
                          <a14:foregroundMark x1="39375" y1="37813" x2="39375" y2="37813"/>
                          <a14:foregroundMark x1="39844" y1="36875" x2="39844" y2="36875"/>
                          <a14:foregroundMark x1="40781" y1="36875" x2="40781" y2="36875"/>
                          <a14:foregroundMark x1="62656" y1="45625" x2="62656" y2="43906"/>
                          <a14:foregroundMark x1="63125" y1="42656" x2="63125" y2="42656"/>
                          <a14:foregroundMark x1="63125" y1="42656" x2="63125" y2="42656"/>
                          <a14:foregroundMark x1="61406" y1="42188" x2="59219" y2="41250"/>
                          <a14:foregroundMark x1="58281" y1="41250" x2="58281" y2="41250"/>
                          <a14:foregroundMark x1="37188" y1="60625" x2="37188" y2="60625"/>
                          <a14:foregroundMark x1="35469" y1="57031" x2="34531" y2="55781"/>
                          <a14:foregroundMark x1="34219" y1="49219" x2="34219" y2="49219"/>
                          <a14:foregroundMark x1="34219" y1="47031" x2="34531" y2="50000"/>
                          <a14:foregroundMark x1="33750" y1="51875" x2="33750" y2="51875"/>
                          <a14:foregroundMark x1="33750" y1="51875" x2="33750" y2="51875"/>
                          <a14:foregroundMark x1="33750" y1="51875" x2="33750" y2="51875"/>
                          <a14:foregroundMark x1="33750" y1="51875" x2="33750" y2="51875"/>
                          <a14:foregroundMark x1="34531" y1="53125" x2="34531" y2="53125"/>
                          <a14:foregroundMark x1="35938" y1="54375" x2="35938" y2="54375"/>
                          <a14:foregroundMark x1="37188" y1="57031" x2="37188" y2="57031"/>
                          <a14:foregroundMark x1="38125" y1="60938" x2="38125" y2="63281"/>
                          <a14:foregroundMark x1="38125" y1="66250" x2="36719" y2="69844"/>
                          <a14:foregroundMark x1="36406" y1="71563" x2="38125" y2="74688"/>
                          <a14:foregroundMark x1="38125" y1="74688" x2="38125" y2="74688"/>
                          <a14:foregroundMark x1="41250" y1="81719" x2="39844" y2="79375"/>
                          <a14:foregroundMark x1="62187" y1="76406" x2="64375" y2="76406"/>
                          <a14:foregroundMark x1="67969" y1="72031" x2="70156" y2="70625"/>
                          <a14:foregroundMark x1="72813" y1="68438" x2="73594" y2="66250"/>
                          <a14:foregroundMark x1="75469" y1="65469" x2="75781" y2="63281"/>
                          <a14:foregroundMark x1="76719" y1="61406" x2="76719" y2="61406"/>
                          <a14:foregroundMark x1="77188" y1="59688" x2="77656" y2="57500"/>
                          <a14:foregroundMark x1="77656" y1="57500" x2="78125" y2="55781"/>
                          <a14:foregroundMark x1="78438" y1="54375" x2="78906" y2="53125"/>
                          <a14:foregroundMark x1="78906" y1="52188" x2="79375" y2="50469"/>
                          <a14:foregroundMark x1="79375" y1="49219" x2="79375" y2="47344"/>
                          <a14:foregroundMark x1="79375" y1="47031" x2="78906" y2="42969"/>
                          <a14:foregroundMark x1="21875" y1="40000" x2="21875" y2="40000"/>
                          <a14:foregroundMark x1="25000" y1="35938" x2="25000" y2="35938"/>
                          <a14:foregroundMark x1="24531" y1="35625" x2="24531" y2="35625"/>
                          <a14:foregroundMark x1="22344" y1="37813" x2="22344" y2="39063"/>
                          <a14:foregroundMark x1="22344" y1="40781" x2="21406" y2="42969"/>
                          <a14:foregroundMark x1="21406" y1="45156" x2="21406" y2="45156"/>
                          <a14:foregroundMark x1="21406" y1="47344" x2="21406" y2="47344"/>
                          <a14:foregroundMark x1="21406" y1="50469" x2="21406" y2="50469"/>
                          <a14:foregroundMark x1="21406" y1="51406" x2="20938" y2="54375"/>
                          <a14:foregroundMark x1="20625" y1="54844" x2="20625" y2="54844"/>
                          <a14:foregroundMark x1="20156" y1="50938" x2="20156" y2="49219"/>
                          <a14:foregroundMark x1="20625" y1="47813" x2="20625" y2="47813"/>
                          <a14:foregroundMark x1="20156" y1="47031" x2="19219" y2="45156"/>
                          <a14:foregroundMark x1="19688" y1="44375" x2="19688" y2="44375"/>
                          <a14:foregroundMark x1="20625" y1="42969" x2="23125" y2="40313"/>
                          <a14:foregroundMark x1="24063" y1="40000" x2="24531" y2="38125"/>
                          <a14:foregroundMark x1="24531" y1="37344" x2="25781" y2="35938"/>
                          <a14:foregroundMark x1="26250" y1="35625" x2="27500" y2="32969"/>
                          <a14:foregroundMark x1="28438" y1="32969" x2="29375" y2="31563"/>
                          <a14:foregroundMark x1="30156" y1="31094" x2="38594" y2="34688"/>
                          <a14:foregroundMark x1="50000" y1="36875" x2="46406" y2="38125"/>
                          <a14:foregroundMark x1="45625" y1="37813" x2="43750" y2="37813"/>
                          <a14:foregroundMark x1="43438" y1="37813" x2="39844" y2="37344"/>
                          <a14:foregroundMark x1="39844" y1="37344" x2="39844" y2="37344"/>
                          <a14:foregroundMark x1="39375" y1="36875" x2="40313" y2="44375"/>
                          <a14:foregroundMark x1="35469" y1="54844" x2="34219" y2="54844"/>
                          <a14:foregroundMark x1="33750" y1="51875" x2="33750" y2="48750"/>
                          <a14:foregroundMark x1="33750" y1="48281" x2="33750" y2="48281"/>
                          <a14:foregroundMark x1="34219" y1="48281" x2="34219" y2="48281"/>
                          <a14:foregroundMark x1="34219" y1="47813" x2="32344" y2="47813"/>
                          <a14:foregroundMark x1="27187" y1="47344" x2="27187" y2="47344"/>
                          <a14:foregroundMark x1="26250" y1="46094" x2="29375" y2="46094"/>
                          <a14:foregroundMark x1="31094" y1="47031" x2="31094" y2="48750"/>
                          <a14:foregroundMark x1="31094" y1="48750" x2="29375" y2="50000"/>
                          <a14:foregroundMark x1="28438" y1="50469" x2="25781" y2="47344"/>
                          <a14:foregroundMark x1="26719" y1="48281" x2="26719" y2="52188"/>
                          <a14:foregroundMark x1="27500" y1="55313" x2="25313" y2="61875"/>
                          <a14:foregroundMark x1="25313" y1="62344" x2="25313" y2="62344"/>
                          <a14:foregroundMark x1="28438" y1="66250" x2="28438" y2="66250"/>
                          <a14:foregroundMark x1="28438" y1="67188" x2="18750" y2="72813"/>
                          <a14:foregroundMark x1="32813" y1="81250" x2="32813" y2="81250"/>
                          <a14:foregroundMark x1="31094" y1="83438" x2="25781" y2="82500"/>
                          <a14:foregroundMark x1="24531" y1="80313" x2="24531" y2="78594"/>
                          <a14:foregroundMark x1="24531" y1="77656" x2="24531" y2="75938"/>
                          <a14:foregroundMark x1="24531" y1="75469" x2="25313" y2="71563"/>
                          <a14:foregroundMark x1="25313" y1="70625" x2="25313" y2="68906"/>
                          <a14:foregroundMark x1="25313" y1="67656" x2="25313" y2="65000"/>
                          <a14:foregroundMark x1="26250" y1="65000" x2="26250" y2="63594"/>
                          <a14:foregroundMark x1="25781" y1="62813" x2="25000" y2="59688"/>
                          <a14:foregroundMark x1="23594" y1="58438" x2="23594" y2="58438"/>
                          <a14:foregroundMark x1="22813" y1="57500" x2="22813" y2="57500"/>
                          <a14:foregroundMark x1="22344" y1="54063" x2="22344" y2="54063"/>
                          <a14:foregroundMark x1="25313" y1="58438" x2="25313" y2="60938"/>
                          <a14:foregroundMark x1="25781" y1="63281" x2="25781" y2="63281"/>
                          <a14:foregroundMark x1="29375" y1="65000" x2="29375" y2="65000"/>
                          <a14:foregroundMark x1="28906" y1="64531" x2="28906" y2="64531"/>
                          <a14:foregroundMark x1="27187" y1="64531" x2="25313" y2="62813"/>
                          <a14:foregroundMark x1="25313" y1="62344" x2="25313" y2="60938"/>
                          <a14:foregroundMark x1="26250" y1="59688" x2="26250" y2="57969"/>
                          <a14:foregroundMark x1="26250" y1="55313" x2="25781" y2="53594"/>
                          <a14:foregroundMark x1="25313" y1="53594" x2="25313" y2="53594"/>
                          <a14:foregroundMark x1="25000" y1="52188" x2="25000" y2="52188"/>
                          <a14:foregroundMark x1="24531" y1="50000" x2="24531" y2="48750"/>
                          <a14:foregroundMark x1="24531" y1="47813" x2="24531" y2="47813"/>
                          <a14:foregroundMark x1="25000" y1="47344" x2="25000" y2="47344"/>
                          <a14:foregroundMark x1="25313" y1="47344" x2="25313" y2="47344"/>
                          <a14:foregroundMark x1="23125" y1="57969" x2="22344" y2="59688"/>
                          <a14:foregroundMark x1="22344" y1="59688" x2="22344" y2="59688"/>
                          <a14:foregroundMark x1="23594" y1="65469" x2="24531" y2="67656"/>
                          <a14:foregroundMark x1="25313" y1="67969" x2="25313" y2="67969"/>
                          <a14:foregroundMark x1="27500" y1="72031" x2="33750" y2="75469"/>
                          <a14:foregroundMark x1="41250" y1="77188" x2="38594" y2="77188"/>
                          <a14:foregroundMark x1="35000" y1="77188" x2="35000" y2="77188"/>
                          <a14:foregroundMark x1="37656" y1="76875" x2="37656" y2="76875"/>
                          <a14:foregroundMark x1="38594" y1="77188" x2="35000" y2="80781"/>
                          <a14:foregroundMark x1="35000" y1="82500" x2="29375" y2="83906"/>
                          <a14:foregroundMark x1="29375" y1="83906" x2="34219" y2="79375"/>
                          <a14:foregroundMark x1="39844" y1="76406" x2="42031" y2="76875"/>
                          <a14:foregroundMark x1="43438" y1="77656" x2="43438" y2="77656"/>
                          <a14:foregroundMark x1="45156" y1="78594" x2="50469" y2="78594"/>
                          <a14:foregroundMark x1="50781" y1="78594" x2="52969" y2="77656"/>
                          <a14:foregroundMark x1="57031" y1="77656" x2="54844" y2="79063"/>
                          <a14:foregroundMark x1="59688" y1="76875" x2="64375" y2="75000"/>
                          <a14:foregroundMark x1="64375" y1="74219" x2="64375" y2="74219"/>
                          <a14:foregroundMark x1="69219" y1="71563" x2="54375" y2="75000"/>
                          <a14:foregroundMark x1="23125" y1="64531" x2="23125" y2="64531"/>
                          <a14:foregroundMark x1="23125" y1="62813" x2="23125" y2="60156"/>
                          <a14:foregroundMark x1="23125" y1="60156" x2="23125" y2="60156"/>
                          <a14:foregroundMark x1="22813" y1="59219" x2="22813" y2="59219"/>
                          <a14:foregroundMark x1="22344" y1="58438" x2="20938" y2="55313"/>
                          <a14:foregroundMark x1="20938" y1="54844" x2="20938" y2="54844"/>
                          <a14:foregroundMark x1="20938" y1="53125" x2="20625" y2="51406"/>
                          <a14:foregroundMark x1="20625" y1="51406" x2="20156" y2="49531"/>
                          <a14:foregroundMark x1="20156" y1="49219" x2="20156" y2="45625"/>
                          <a14:foregroundMark x1="20156" y1="44844" x2="21406" y2="41719"/>
                          <a14:foregroundMark x1="22813" y1="40000" x2="22813" y2="40000"/>
                          <a14:foregroundMark x1="23125" y1="39531" x2="24531" y2="37813"/>
                          <a14:foregroundMark x1="24531" y1="35625" x2="25313" y2="34688"/>
                          <a14:foregroundMark x1="25313" y1="34688" x2="25781" y2="33438"/>
                          <a14:foregroundMark x1="26719" y1="32500" x2="26719" y2="32500"/>
                          <a14:foregroundMark x1="27500" y1="31094" x2="27500" y2="31094"/>
                          <a14:foregroundMark x1="23594" y1="34688" x2="22344" y2="36406"/>
                          <a14:foregroundMark x1="21875" y1="36406" x2="21875" y2="36406"/>
                          <a14:foregroundMark x1="23594" y1="34688" x2="27187" y2="33438"/>
                          <a14:foregroundMark x1="28906" y1="31563" x2="28906" y2="31563"/>
                          <a14:foregroundMark x1="28906" y1="31563" x2="27187" y2="31563"/>
                          <a14:foregroundMark x1="27187" y1="31563" x2="27187" y2="31563"/>
                          <a14:foregroundMark x1="26719" y1="31563" x2="29375" y2="29375"/>
                          <a14:foregroundMark x1="31563" y1="28594" x2="31563" y2="28594"/>
                          <a14:foregroundMark x1="33281" y1="27656" x2="35000" y2="25938"/>
                          <a14:foregroundMark x1="38125" y1="24219" x2="42969" y2="22344"/>
                          <a14:foregroundMark x1="45156" y1="22344" x2="49063" y2="21094"/>
                          <a14:foregroundMark x1="51719" y1="20625" x2="60000" y2="20156"/>
                          <a14:foregroundMark x1="68438" y1="24219" x2="71094" y2="27187"/>
                          <a14:foregroundMark x1="71406" y1="28125" x2="72813" y2="29375"/>
                          <a14:foregroundMark x1="75000" y1="32031" x2="76250" y2="34219"/>
                          <a14:foregroundMark x1="77188" y1="36875" x2="78125" y2="38594"/>
                          <a14:foregroundMark x1="78906" y1="42656" x2="78906" y2="42656"/>
                          <a14:foregroundMark x1="78906" y1="42969" x2="78906" y2="42969"/>
                          <a14:foregroundMark x1="78906" y1="41250" x2="78438" y2="38125"/>
                          <a14:foregroundMark x1="78125" y1="37344" x2="78125" y2="37344"/>
                          <a14:foregroundMark x1="76719" y1="35938" x2="76719" y2="35938"/>
                          <a14:foregroundMark x1="76719" y1="39063" x2="76719" y2="40781"/>
                          <a14:foregroundMark x1="76719" y1="40781" x2="76719" y2="40781"/>
                          <a14:foregroundMark x1="76719" y1="40313" x2="76719" y2="40313"/>
                          <a14:foregroundMark x1="75781" y1="36406" x2="75781" y2="36406"/>
                          <a14:foregroundMark x1="75469" y1="35625" x2="75000" y2="34219"/>
                          <a14:foregroundMark x1="74531" y1="33438" x2="74531" y2="33438"/>
                          <a14:foregroundMark x1="73281" y1="32500" x2="72344" y2="30781"/>
                          <a14:foregroundMark x1="71406" y1="29844" x2="71406" y2="29844"/>
                          <a14:foregroundMark x1="71406" y1="29375" x2="71406" y2="29375"/>
                          <a14:foregroundMark x1="70156" y1="28125" x2="70156" y2="28125"/>
                          <a14:foregroundMark x1="69219" y1="27187" x2="69219" y2="27187"/>
                          <a14:foregroundMark x1="67969" y1="26406" x2="67969" y2="26406"/>
                          <a14:foregroundMark x1="67031" y1="24531" x2="67031" y2="24531"/>
                          <a14:foregroundMark x1="66250" y1="24531" x2="66250" y2="24531"/>
                          <a14:foregroundMark x1="64375" y1="22813" x2="63125" y2="22344"/>
                          <a14:foregroundMark x1="62187" y1="22344" x2="62187" y2="22344"/>
                          <a14:foregroundMark x1="61875" y1="21563" x2="61875" y2="21563"/>
                          <a14:foregroundMark x1="60938" y1="21563" x2="60938" y2="21563"/>
                          <a14:foregroundMark x1="60938" y1="21563" x2="60938" y2="21563"/>
                          <a14:foregroundMark x1="64063" y1="24219" x2="64063" y2="24219"/>
                          <a14:foregroundMark x1="60469" y1="24531" x2="57344" y2="21875"/>
                          <a14:foregroundMark x1="54375" y1="21094" x2="54375" y2="21094"/>
                          <a14:foregroundMark x1="52188" y1="19375" x2="50469" y2="19375"/>
                          <a14:foregroundMark x1="49531" y1="19375" x2="48125" y2="19375"/>
                          <a14:foregroundMark x1="47344" y1="19688" x2="44688" y2="20625"/>
                          <a14:foregroundMark x1="42031" y1="20625" x2="40781" y2="21563"/>
                          <a14:foregroundMark x1="37656" y1="21563" x2="37656" y2="21563"/>
                          <a14:foregroundMark x1="36406" y1="22344" x2="34219" y2="24219"/>
                          <a14:foregroundMark x1="32344" y1="26406" x2="29375" y2="28125"/>
                          <a14:foregroundMark x1="28906" y1="28594" x2="26719" y2="29844"/>
                          <a14:foregroundMark x1="26719" y1="29844" x2="26719" y2="29844"/>
                          <a14:foregroundMark x1="29844" y1="27187" x2="32031" y2="26406"/>
                          <a14:foregroundMark x1="33281" y1="25469" x2="34531" y2="25000"/>
                          <a14:foregroundMark x1="37656" y1="23750" x2="39063" y2="23750"/>
                          <a14:foregroundMark x1="39844" y1="22813" x2="42500" y2="21875"/>
                          <a14:foregroundMark x1="42500" y1="21875" x2="42500" y2="21875"/>
                          <a14:foregroundMark x1="43438" y1="21563" x2="43438" y2="21563"/>
                          <a14:foregroundMark x1="42969" y1="21094" x2="39844" y2="21094"/>
                          <a14:foregroundMark x1="39375" y1="21563" x2="37656" y2="21563"/>
                          <a14:foregroundMark x1="37656" y1="21563" x2="37656" y2="21563"/>
                          <a14:foregroundMark x1="41250" y1="21094" x2="42969" y2="20625"/>
                          <a14:foregroundMark x1="46406" y1="19688" x2="46406" y2="19688"/>
                          <a14:foregroundMark x1="26719" y1="32969" x2="26719" y2="32969"/>
                          <a14:foregroundMark x1="26250" y1="32969" x2="26250" y2="32969"/>
                          <a14:foregroundMark x1="25313" y1="31563" x2="25313" y2="31563"/>
                          <a14:foregroundMark x1="24063" y1="75000" x2="24063" y2="75000"/>
                          <a14:foregroundMark x1="24531" y1="75000" x2="24531" y2="75000"/>
                          <a14:foregroundMark x1="22344" y1="78125" x2="21875" y2="76875"/>
                          <a14:foregroundMark x1="23125" y1="71094" x2="23125" y2="71094"/>
                          <a14:foregroundMark x1="24531" y1="75469" x2="24531" y2="75469"/>
                          <a14:foregroundMark x1="24531" y1="76875" x2="23594" y2="78594"/>
                          <a14:foregroundMark x1="23594" y1="79375" x2="21875" y2="77656"/>
                          <a14:foregroundMark x1="21875" y1="74219" x2="22344" y2="72813"/>
                          <a14:foregroundMark x1="23125" y1="72031" x2="23125" y2="72031"/>
                          <a14:foregroundMark x1="24531" y1="74219" x2="24531" y2="74219"/>
                        </a14:backgroundRemoval>
                      </a14:imgEffect>
                    </a14:imgLayer>
                  </a14:imgProps>
                </a:ext>
              </a:extLst>
            </a:blip>
            <a:stretch>
              <a:fillRect/>
            </a:stretch>
          </p:blipFill>
          <p:spPr>
            <a:xfrm>
              <a:off x="804364" y="1235253"/>
              <a:ext cx="1127885" cy="1127885"/>
            </a:xfrm>
            <a:prstGeom prst="rect">
              <a:avLst/>
            </a:prstGeom>
          </p:spPr>
        </p:pic>
      </p:grpSp>
      <p:grpSp>
        <p:nvGrpSpPr>
          <p:cNvPr id="7" name="Group 6"/>
          <p:cNvGrpSpPr/>
          <p:nvPr/>
        </p:nvGrpSpPr>
        <p:grpSpPr>
          <a:xfrm>
            <a:off x="3013955" y="732980"/>
            <a:ext cx="1655037" cy="1162398"/>
            <a:chOff x="3811628" y="1843939"/>
            <a:chExt cx="1655037" cy="1162398"/>
          </a:xfrm>
        </p:grpSpPr>
        <p:sp>
          <p:nvSpPr>
            <p:cNvPr id="6" name="Oval Callout 5"/>
            <p:cNvSpPr/>
            <p:nvPr/>
          </p:nvSpPr>
          <p:spPr>
            <a:xfrm>
              <a:off x="3811628" y="1843939"/>
              <a:ext cx="1655037" cy="1162398"/>
            </a:xfrm>
            <a:prstGeom prst="wedgeEllipseCallout">
              <a:avLst/>
            </a:prstGeom>
            <a:solidFill>
              <a:srgbClr val="FFEF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ặt với những giọt nước Mắt của niềm Vui biểu Cảm xúc mặt Nghĩ rằng Văn bản  tin nhắn - Xúc png tải về - Miễn phí trong suốt Màu Vàng png">
              <a:extLst>
                <a:ext uri="{FF2B5EF4-FFF2-40B4-BE49-F238E27FC236}">
                  <a16:creationId xmlns:a16="http://schemas.microsoft.com/office/drawing/2014/main" id="{304560B9-DFB7-425A-8419-08BB2F8A41E4}"/>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149" b="97766" l="7667" r="95556">
                          <a14:foregroundMark x1="37444" y1="97766" x2="37444" y2="97766"/>
                          <a14:foregroundMark x1="28889" y1="92979" x2="28889" y2="92979"/>
                          <a14:foregroundMark x1="11222" y1="66596" x2="11222" y2="66596"/>
                          <a14:foregroundMark x1="7667" y1="51596" x2="7667" y2="51596"/>
                          <a14:foregroundMark x1="7667" y1="46915" x2="7667" y2="44149"/>
                          <a14:foregroundMark x1="7667" y1="41489" x2="7667" y2="41489"/>
                          <a14:foregroundMark x1="7667" y1="40106" x2="7667" y2="40106"/>
                          <a14:foregroundMark x1="26111" y1="12979" x2="31778" y2="10213"/>
                          <a14:foregroundMark x1="33889" y1="8830" x2="40333" y2="7553"/>
                          <a14:foregroundMark x1="41667" y1="6809" x2="53000" y2="4787"/>
                          <a14:foregroundMark x1="54444" y1="4149" x2="54444" y2="4149"/>
                          <a14:foregroundMark x1="58000" y1="4149" x2="62222" y2="5532"/>
                          <a14:foregroundMark x1="64333" y1="6170" x2="65111" y2="10213"/>
                          <a14:foregroundMark x1="94889" y1="49574" x2="94889" y2="49574"/>
                          <a14:foregroundMark x1="95556" y1="46915" x2="95556" y2="46915"/>
                        </a14:backgroundRemoval>
                      </a14:imgEffect>
                    </a14:imgLayer>
                  </a14:imgProps>
                </a:ext>
                <a:ext uri="{28A0092B-C50C-407E-A947-70E740481C1C}">
                  <a14:useLocalDpi xmlns:a14="http://schemas.microsoft.com/office/drawing/2010/main" val="0"/>
                </a:ext>
              </a:extLst>
            </a:blip>
            <a:srcRect/>
            <a:stretch>
              <a:fillRect/>
            </a:stretch>
          </p:blipFill>
          <p:spPr bwMode="auto">
            <a:xfrm>
              <a:off x="4274746" y="2048172"/>
              <a:ext cx="784152" cy="81903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p:cNvPicPr>
            <a:picLocks noChangeAspect="1"/>
          </p:cNvPicPr>
          <p:nvPr/>
        </p:nvPicPr>
        <p:blipFill rotWithShape="1">
          <a:blip r:embed="rId8">
            <a:extLst>
              <a:ext uri="{BEBA8EAE-BF5A-486C-A8C5-ECC9F3942E4B}">
                <a14:imgProps xmlns:a14="http://schemas.microsoft.com/office/drawing/2010/main">
                  <a14:imgLayer r:embed="rId9">
                    <a14:imgEffect>
                      <a14:backgroundRemoval t="1804" b="100000" l="42954" r="100000">
                        <a14:foregroundMark x1="71702" y1="5611" x2="71702" y2="5611"/>
                        <a14:foregroundMark x1="72379" y1="6012" x2="72379" y2="6012"/>
                        <a14:foregroundMark x1="76099" y1="4409" x2="76099" y2="4409"/>
                        <a14:foregroundMark x1="76663" y1="4208" x2="76663" y2="4208"/>
                        <a14:foregroundMark x1="60203" y1="79760" x2="60203" y2="79760"/>
                        <a14:backgroundMark x1="99324" y1="84970" x2="99324" y2="84970"/>
                      </a14:backgroundRemoval>
                    </a14:imgEffect>
                  </a14:imgLayer>
                </a14:imgProps>
              </a:ext>
              <a:ext uri="{28A0092B-C50C-407E-A947-70E740481C1C}">
                <a14:useLocalDpi xmlns:a14="http://schemas.microsoft.com/office/drawing/2010/main" val="0"/>
              </a:ext>
            </a:extLst>
          </a:blip>
          <a:srcRect l="40703"/>
          <a:stretch/>
        </p:blipFill>
        <p:spPr>
          <a:xfrm>
            <a:off x="5147047" y="2752209"/>
            <a:ext cx="2520527" cy="2391291"/>
          </a:xfrm>
          <a:prstGeom prst="rect">
            <a:avLst/>
          </a:prstGeom>
        </p:spPr>
      </p:pic>
      <p:pic>
        <p:nvPicPr>
          <p:cNvPr id="12" name="Hình ảnh 2" descr="Ảnh có chứa văn bản&#10;&#10;Mô tả được tạo tự động">
            <a:extLst>
              <a:ext uri="{FF2B5EF4-FFF2-40B4-BE49-F238E27FC236}">
                <a16:creationId xmlns:a16="http://schemas.microsoft.com/office/drawing/2014/main" id="{2A4E294F-BD07-4456-93C4-57B5FC8A8BC7}"/>
              </a:ext>
            </a:extLst>
          </p:cNvPr>
          <p:cNvPicPr>
            <a:picLocks noChangeAspect="1"/>
          </p:cNvPicPr>
          <p:nvPr/>
        </p:nvPicPr>
        <p:blipFill>
          <a:blip r:embed="rId10"/>
          <a:stretch>
            <a:fillRect/>
          </a:stretch>
        </p:blipFill>
        <p:spPr>
          <a:xfrm rot="395314">
            <a:off x="2589537" y="3288467"/>
            <a:ext cx="622449" cy="893214"/>
          </a:xfrm>
          <a:prstGeom prst="rect">
            <a:avLst/>
          </a:prstGeom>
          <a:ln>
            <a:noFill/>
          </a:ln>
          <a:effectLst>
            <a:innerShdw blurRad="63500" dist="50800" dir="10800000">
              <a:prstClr val="black">
                <a:alpha val="50000"/>
              </a:prstClr>
            </a:innerShdw>
            <a:reflection blurRad="12700" stA="30000" endPos="30000" dist="5000" dir="5400000" sy="-100000" algn="bl" rotWithShape="0"/>
            <a:softEdge rad="1270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45279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Vertic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Đăng cà khịa mai giá thịt lợn tăng mà bún bò Huế cũng đòi tăng, thanh niên  bị dân mạng chửi sấp mặt"/>
          <p:cNvPicPr>
            <a:picLocks noChangeAspect="1" noChangeArrowheads="1"/>
          </p:cNvPicPr>
          <p:nvPr/>
        </p:nvPicPr>
        <p:blipFill rotWithShape="1">
          <a:blip r:embed="rId2">
            <a:extLst>
              <a:ext uri="{28A0092B-C50C-407E-A947-70E740481C1C}">
                <a14:useLocalDpi xmlns:a14="http://schemas.microsoft.com/office/drawing/2010/main" val="0"/>
              </a:ext>
            </a:extLst>
          </a:blip>
          <a:srcRect t="23456" b="1724"/>
          <a:stretch/>
        </p:blipFill>
        <p:spPr bwMode="auto">
          <a:xfrm rot="21013455">
            <a:off x="886363" y="1013075"/>
            <a:ext cx="3036498" cy="28221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á thịt lợn tăng &quot;phi mã&quot;, cửa hàng đồ ăn đồng loạt treo biển tăng giá:  &quot;Chúng tôi đã cố gắng nhưng...&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12327">
            <a:off x="5144106" y="1126637"/>
            <a:ext cx="205714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háo trai tăng giá, bò bít tết giảm khẩu phần... lý do bá đạo của bà chủ |  Báo Dân trí"/>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1875" y="1785184"/>
            <a:ext cx="3215472"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38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ook Lovers Presentation by Slidesgo">
  <a:themeElements>
    <a:clrScheme name="Simple Light">
      <a:dk1>
        <a:srgbClr val="24598B"/>
      </a:dk1>
      <a:lt1>
        <a:srgbClr val="FFFFFF"/>
      </a:lt1>
      <a:dk2>
        <a:srgbClr val="FFDEC4"/>
      </a:dk2>
      <a:lt2>
        <a:srgbClr val="EDB091"/>
      </a:lt2>
      <a:accent1>
        <a:srgbClr val="FFBB98"/>
      </a:accent1>
      <a:accent2>
        <a:srgbClr val="91E0D2"/>
      </a:accent2>
      <a:accent3>
        <a:srgbClr val="1F86AC"/>
      </a:accent3>
      <a:accent4>
        <a:srgbClr val="FCCEAE"/>
      </a:accent4>
      <a:accent5>
        <a:srgbClr val="4E5F97"/>
      </a:accent5>
      <a:accent6>
        <a:srgbClr val="253B6E"/>
      </a:accent6>
      <a:hlink>
        <a:srgbClr val="24598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62EB15D84C444D9753E49155190298" ma:contentTypeVersion="12" ma:contentTypeDescription="Create a new document." ma:contentTypeScope="" ma:versionID="dc2d5e7ffa454b21f8be804643cdd7f1">
  <xsd:schema xmlns:xsd="http://www.w3.org/2001/XMLSchema" xmlns:xs="http://www.w3.org/2001/XMLSchema" xmlns:p="http://schemas.microsoft.com/office/2006/metadata/properties" xmlns:ns3="0fc90a7d-5cf5-4d67-b31f-b47200477b0f" xmlns:ns4="d1c1ce89-0e9b-4df4-a360-7b744143b1cb" targetNamespace="http://schemas.microsoft.com/office/2006/metadata/properties" ma:root="true" ma:fieldsID="8616bf46cdcf88063cf2fb42210d6560" ns3:_="" ns4:_="">
    <xsd:import namespace="0fc90a7d-5cf5-4d67-b31f-b47200477b0f"/>
    <xsd:import namespace="d1c1ce89-0e9b-4df4-a360-7b744143b1c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c90a7d-5cf5-4d67-b31f-b47200477b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c1ce89-0e9b-4df4-a360-7b744143b1c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A7BB26-524F-40E1-BEB5-B2BDDF4CACA3}">
  <ds:schemaRefs>
    <ds:schemaRef ds:uri="0fc90a7d-5cf5-4d67-b31f-b47200477b0f"/>
    <ds:schemaRef ds:uri="d1c1ce89-0e9b-4df4-a360-7b744143b1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2F415DB-0D6D-4A3C-A0E6-D1D92A338D4E}">
  <ds:schemaRefs>
    <ds:schemaRef ds:uri="http://purl.org/dc/terms/"/>
    <ds:schemaRef ds:uri="http://purl.org/dc/dcmitype/"/>
    <ds:schemaRef ds:uri="0fc90a7d-5cf5-4d67-b31f-b47200477b0f"/>
    <ds:schemaRef ds:uri="http://schemas.openxmlformats.org/package/2006/metadata/core-properties"/>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d1c1ce89-0e9b-4df4-a360-7b744143b1cb"/>
    <ds:schemaRef ds:uri="http://purl.org/dc/elements/1.1/"/>
  </ds:schemaRefs>
</ds:datastoreItem>
</file>

<file path=customXml/itemProps3.xml><?xml version="1.0" encoding="utf-8"?>
<ds:datastoreItem xmlns:ds="http://schemas.openxmlformats.org/officeDocument/2006/customXml" ds:itemID="{A8A927C7-D2F9-4D2E-BC8E-744B15038C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TotalTime>
  <Words>889</Words>
  <Application>Microsoft Office PowerPoint</Application>
  <PresentationFormat>Trình chiếu Trên màn hình (16:9)</PresentationFormat>
  <Paragraphs>54</Paragraphs>
  <Slides>12</Slides>
  <Notes>7</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12</vt:i4>
      </vt:variant>
    </vt:vector>
  </HeadingPairs>
  <TitlesOfParts>
    <vt:vector size="21" baseType="lpstr">
      <vt:lpstr>Overpass ExtraBold</vt:lpstr>
      <vt:lpstr>Calibri</vt:lpstr>
      <vt:lpstr>Barlow</vt:lpstr>
      <vt:lpstr>Arial</vt:lpstr>
      <vt:lpstr>Barlow Condensed SemiBold</vt:lpstr>
      <vt:lpstr>Times New Roman</vt:lpstr>
      <vt:lpstr>Overpass Black</vt:lpstr>
      <vt:lpstr>Barlow SemiBold</vt:lpstr>
      <vt:lpstr>Book Lovers Presentation by Slidesgo</vt:lpstr>
      <vt:lpstr>Bài thảo luận</vt:lpstr>
      <vt:lpstr>Nội dung</vt:lpstr>
      <vt:lpstr>Tác dụng của việc nghiên cứu kinh tế chính trị</vt:lpstr>
      <vt:lpstr>Kinh tế chính trị là gì?</vt:lpstr>
      <vt:lpstr>Kinh tế chính trị là gì?</vt:lpstr>
      <vt:lpstr>Tác dụng nghiên cứu</vt:lpstr>
      <vt:lpstr>SỰ MỞ RỘNG THẾ GIỚI QUAN CỦA SINH VIÊN BÁCH KHOA</vt:lpstr>
      <vt:lpstr>Bản trình bày PowerPoint</vt:lpstr>
      <vt:lpstr>Bản trình bày PowerPoint</vt:lpstr>
      <vt:lpstr>Bản trình bày PowerPoint</vt:lpstr>
      <vt:lpstr>Bản trình bày PowerPoint</vt:lpstr>
      <vt:lpstr>Cảm ơn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 Lovers</dc:title>
  <dc:creator>Admin</dc:creator>
  <cp:lastModifiedBy>NGUYEN TUAN NAM 20194629</cp:lastModifiedBy>
  <cp:revision>202</cp:revision>
  <dcterms:modified xsi:type="dcterms:W3CDTF">2022-04-28T02:39:07Z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0x0101000B62EB15D84C444D9753E49155190298</vt:lpwstr>
  </property>
</Properties>
</file>